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2" r:id="rId6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elocity%20comparison\much%20faster\300-8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elocity%20comparison\much%20faster\100-800_&#20805;&#22635;&#36895;&#2423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elocity%20comparison\much%20faster\300-80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elocity%20comparison\much%20faster\300-80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流入量</a:t>
            </a:r>
            <a:endParaRPr lang="en-US" alt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6"/>
          <c:order val="0"/>
          <c:tx>
            <c:strRef>
              <c:f>Sheet1!$K$2</c:f>
              <c:strCache>
                <c:ptCount val="1"/>
                <c:pt idx="0">
                  <c:v>Case1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Sheet1!$K$4:$K$122</c:f>
              <c:numCache>
                <c:formatCode>General</c:formatCode>
                <c:ptCount val="119"/>
                <c:pt idx="0">
                  <c:v>0</c:v>
                </c:pt>
                <c:pt idx="1">
                  <c:v>7530</c:v>
                </c:pt>
                <c:pt idx="2">
                  <c:v>7165</c:v>
                </c:pt>
                <c:pt idx="3">
                  <c:v>7495</c:v>
                </c:pt>
                <c:pt idx="4">
                  <c:v>7865</c:v>
                </c:pt>
                <c:pt idx="5">
                  <c:v>8165</c:v>
                </c:pt>
                <c:pt idx="6">
                  <c:v>7830</c:v>
                </c:pt>
                <c:pt idx="7">
                  <c:v>8000</c:v>
                </c:pt>
                <c:pt idx="8">
                  <c:v>7975</c:v>
                </c:pt>
                <c:pt idx="9">
                  <c:v>7795</c:v>
                </c:pt>
                <c:pt idx="10">
                  <c:v>7910</c:v>
                </c:pt>
                <c:pt idx="11">
                  <c:v>7530</c:v>
                </c:pt>
                <c:pt idx="12">
                  <c:v>7480</c:v>
                </c:pt>
                <c:pt idx="13">
                  <c:v>7350</c:v>
                </c:pt>
                <c:pt idx="14">
                  <c:v>7450</c:v>
                </c:pt>
                <c:pt idx="15">
                  <c:v>7415</c:v>
                </c:pt>
                <c:pt idx="16">
                  <c:v>7260</c:v>
                </c:pt>
                <c:pt idx="17">
                  <c:v>7470</c:v>
                </c:pt>
                <c:pt idx="18">
                  <c:v>7305</c:v>
                </c:pt>
                <c:pt idx="19">
                  <c:v>7195</c:v>
                </c:pt>
                <c:pt idx="20">
                  <c:v>7355</c:v>
                </c:pt>
                <c:pt idx="21">
                  <c:v>6995</c:v>
                </c:pt>
                <c:pt idx="22">
                  <c:v>7280</c:v>
                </c:pt>
                <c:pt idx="23">
                  <c:v>7290</c:v>
                </c:pt>
                <c:pt idx="24">
                  <c:v>7105</c:v>
                </c:pt>
                <c:pt idx="25">
                  <c:v>7180</c:v>
                </c:pt>
                <c:pt idx="26">
                  <c:v>7190</c:v>
                </c:pt>
                <c:pt idx="27">
                  <c:v>7170</c:v>
                </c:pt>
                <c:pt idx="28">
                  <c:v>7160</c:v>
                </c:pt>
                <c:pt idx="29">
                  <c:v>7055</c:v>
                </c:pt>
                <c:pt idx="30">
                  <c:v>7210</c:v>
                </c:pt>
                <c:pt idx="31">
                  <c:v>7145</c:v>
                </c:pt>
                <c:pt idx="32">
                  <c:v>7015</c:v>
                </c:pt>
                <c:pt idx="33">
                  <c:v>7055</c:v>
                </c:pt>
                <c:pt idx="34">
                  <c:v>6995</c:v>
                </c:pt>
                <c:pt idx="35">
                  <c:v>7155</c:v>
                </c:pt>
                <c:pt idx="36">
                  <c:v>6985</c:v>
                </c:pt>
                <c:pt idx="37">
                  <c:v>6865</c:v>
                </c:pt>
                <c:pt idx="38">
                  <c:v>7105</c:v>
                </c:pt>
                <c:pt idx="39">
                  <c:v>6760</c:v>
                </c:pt>
                <c:pt idx="40">
                  <c:v>6745</c:v>
                </c:pt>
                <c:pt idx="41">
                  <c:v>6800</c:v>
                </c:pt>
                <c:pt idx="42">
                  <c:v>6865</c:v>
                </c:pt>
                <c:pt idx="43">
                  <c:v>6855</c:v>
                </c:pt>
                <c:pt idx="44">
                  <c:v>6710</c:v>
                </c:pt>
                <c:pt idx="45">
                  <c:v>6775</c:v>
                </c:pt>
                <c:pt idx="46">
                  <c:v>6680</c:v>
                </c:pt>
                <c:pt idx="47">
                  <c:v>6735</c:v>
                </c:pt>
                <c:pt idx="48">
                  <c:v>6635</c:v>
                </c:pt>
                <c:pt idx="49">
                  <c:v>6585</c:v>
                </c:pt>
                <c:pt idx="50">
                  <c:v>6650</c:v>
                </c:pt>
                <c:pt idx="51">
                  <c:v>6610</c:v>
                </c:pt>
                <c:pt idx="52">
                  <c:v>6630</c:v>
                </c:pt>
                <c:pt idx="53">
                  <c:v>6695</c:v>
                </c:pt>
                <c:pt idx="54">
                  <c:v>6390</c:v>
                </c:pt>
                <c:pt idx="55">
                  <c:v>6570</c:v>
                </c:pt>
                <c:pt idx="56">
                  <c:v>6525</c:v>
                </c:pt>
                <c:pt idx="57">
                  <c:v>6525</c:v>
                </c:pt>
                <c:pt idx="58">
                  <c:v>6445</c:v>
                </c:pt>
                <c:pt idx="59">
                  <c:v>6610</c:v>
                </c:pt>
                <c:pt idx="60">
                  <c:v>6455</c:v>
                </c:pt>
                <c:pt idx="61">
                  <c:v>6555</c:v>
                </c:pt>
                <c:pt idx="62">
                  <c:v>6415</c:v>
                </c:pt>
                <c:pt idx="63">
                  <c:v>6475</c:v>
                </c:pt>
                <c:pt idx="64">
                  <c:v>6315</c:v>
                </c:pt>
                <c:pt idx="65">
                  <c:v>6410</c:v>
                </c:pt>
                <c:pt idx="66">
                  <c:v>6455</c:v>
                </c:pt>
                <c:pt idx="67">
                  <c:v>6410</c:v>
                </c:pt>
                <c:pt idx="68">
                  <c:v>6265</c:v>
                </c:pt>
                <c:pt idx="69">
                  <c:v>6410</c:v>
                </c:pt>
                <c:pt idx="70">
                  <c:v>6330</c:v>
                </c:pt>
                <c:pt idx="71">
                  <c:v>6295</c:v>
                </c:pt>
                <c:pt idx="72">
                  <c:v>6245</c:v>
                </c:pt>
                <c:pt idx="73">
                  <c:v>6505</c:v>
                </c:pt>
                <c:pt idx="74">
                  <c:v>6110</c:v>
                </c:pt>
                <c:pt idx="75">
                  <c:v>6390</c:v>
                </c:pt>
                <c:pt idx="76">
                  <c:v>6225</c:v>
                </c:pt>
                <c:pt idx="77">
                  <c:v>6310</c:v>
                </c:pt>
                <c:pt idx="78">
                  <c:v>6220</c:v>
                </c:pt>
                <c:pt idx="79">
                  <c:v>6205</c:v>
                </c:pt>
                <c:pt idx="80">
                  <c:v>6180</c:v>
                </c:pt>
                <c:pt idx="81">
                  <c:v>6185</c:v>
                </c:pt>
                <c:pt idx="82">
                  <c:v>6225</c:v>
                </c:pt>
                <c:pt idx="83">
                  <c:v>6155</c:v>
                </c:pt>
                <c:pt idx="84">
                  <c:v>6100</c:v>
                </c:pt>
                <c:pt idx="85">
                  <c:v>6135</c:v>
                </c:pt>
                <c:pt idx="86">
                  <c:v>6100</c:v>
                </c:pt>
                <c:pt idx="87">
                  <c:v>6160</c:v>
                </c:pt>
                <c:pt idx="88">
                  <c:v>5955</c:v>
                </c:pt>
                <c:pt idx="89">
                  <c:v>6035</c:v>
                </c:pt>
                <c:pt idx="90">
                  <c:v>5910</c:v>
                </c:pt>
                <c:pt idx="91">
                  <c:v>6090</c:v>
                </c:pt>
                <c:pt idx="92">
                  <c:v>5845</c:v>
                </c:pt>
                <c:pt idx="93">
                  <c:v>6110</c:v>
                </c:pt>
                <c:pt idx="94">
                  <c:v>5780</c:v>
                </c:pt>
                <c:pt idx="95">
                  <c:v>6000</c:v>
                </c:pt>
                <c:pt idx="96">
                  <c:v>5850</c:v>
                </c:pt>
                <c:pt idx="97">
                  <c:v>5925</c:v>
                </c:pt>
                <c:pt idx="98">
                  <c:v>5790</c:v>
                </c:pt>
                <c:pt idx="99">
                  <c:v>5680</c:v>
                </c:pt>
                <c:pt idx="100">
                  <c:v>5205</c:v>
                </c:pt>
                <c:pt idx="101">
                  <c:v>4655</c:v>
                </c:pt>
                <c:pt idx="102">
                  <c:v>4505</c:v>
                </c:pt>
                <c:pt idx="103">
                  <c:v>4450</c:v>
                </c:pt>
                <c:pt idx="104">
                  <c:v>4275</c:v>
                </c:pt>
                <c:pt idx="105">
                  <c:v>4040</c:v>
                </c:pt>
                <c:pt idx="106">
                  <c:v>3595</c:v>
                </c:pt>
                <c:pt idx="107">
                  <c:v>3340</c:v>
                </c:pt>
                <c:pt idx="108">
                  <c:v>3095</c:v>
                </c:pt>
                <c:pt idx="109">
                  <c:v>2745</c:v>
                </c:pt>
                <c:pt idx="110">
                  <c:v>2710</c:v>
                </c:pt>
                <c:pt idx="111">
                  <c:v>2205</c:v>
                </c:pt>
                <c:pt idx="112">
                  <c:v>2220</c:v>
                </c:pt>
                <c:pt idx="113">
                  <c:v>1875</c:v>
                </c:pt>
                <c:pt idx="114">
                  <c:v>1740</c:v>
                </c:pt>
                <c:pt idx="115">
                  <c:v>1525</c:v>
                </c:pt>
                <c:pt idx="116">
                  <c:v>1095</c:v>
                </c:pt>
                <c:pt idx="117">
                  <c:v>890</c:v>
                </c:pt>
                <c:pt idx="118">
                  <c:v>755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D89-4794-B4EC-1E8A77773E70}"/>
            </c:ext>
          </c:extLst>
        </c:ser>
        <c:ser>
          <c:idx val="7"/>
          <c:order val="1"/>
          <c:tx>
            <c:strRef>
              <c:f>Sheet1!$L$2</c:f>
              <c:strCache>
                <c:ptCount val="1"/>
                <c:pt idx="0">
                  <c:v>Case2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Sheet1!$L$4:$L$122</c:f>
              <c:numCache>
                <c:formatCode>General</c:formatCode>
                <c:ptCount val="119"/>
                <c:pt idx="0">
                  <c:v>830</c:v>
                </c:pt>
                <c:pt idx="1">
                  <c:v>10940</c:v>
                </c:pt>
                <c:pt idx="2">
                  <c:v>10500</c:v>
                </c:pt>
                <c:pt idx="3">
                  <c:v>10750</c:v>
                </c:pt>
                <c:pt idx="4">
                  <c:v>11945</c:v>
                </c:pt>
                <c:pt idx="5">
                  <c:v>12235</c:v>
                </c:pt>
                <c:pt idx="6">
                  <c:v>11925</c:v>
                </c:pt>
                <c:pt idx="7">
                  <c:v>12445</c:v>
                </c:pt>
                <c:pt idx="8">
                  <c:v>12295</c:v>
                </c:pt>
                <c:pt idx="9">
                  <c:v>12005</c:v>
                </c:pt>
                <c:pt idx="10">
                  <c:v>12365</c:v>
                </c:pt>
                <c:pt idx="11">
                  <c:v>12125</c:v>
                </c:pt>
                <c:pt idx="12">
                  <c:v>11960</c:v>
                </c:pt>
                <c:pt idx="13">
                  <c:v>11940</c:v>
                </c:pt>
                <c:pt idx="14">
                  <c:v>11730</c:v>
                </c:pt>
                <c:pt idx="15">
                  <c:v>11690</c:v>
                </c:pt>
                <c:pt idx="16">
                  <c:v>11680</c:v>
                </c:pt>
                <c:pt idx="17">
                  <c:v>11365</c:v>
                </c:pt>
                <c:pt idx="18">
                  <c:v>11345</c:v>
                </c:pt>
                <c:pt idx="19">
                  <c:v>11050</c:v>
                </c:pt>
                <c:pt idx="20">
                  <c:v>11045</c:v>
                </c:pt>
                <c:pt idx="21">
                  <c:v>10875</c:v>
                </c:pt>
                <c:pt idx="22">
                  <c:v>10730</c:v>
                </c:pt>
                <c:pt idx="23">
                  <c:v>10380</c:v>
                </c:pt>
                <c:pt idx="24">
                  <c:v>10575</c:v>
                </c:pt>
                <c:pt idx="25">
                  <c:v>10160</c:v>
                </c:pt>
                <c:pt idx="26">
                  <c:v>10110</c:v>
                </c:pt>
                <c:pt idx="27">
                  <c:v>9910</c:v>
                </c:pt>
                <c:pt idx="28">
                  <c:v>9780</c:v>
                </c:pt>
                <c:pt idx="29">
                  <c:v>9620</c:v>
                </c:pt>
                <c:pt idx="30">
                  <c:v>9425</c:v>
                </c:pt>
                <c:pt idx="31">
                  <c:v>9390</c:v>
                </c:pt>
                <c:pt idx="32">
                  <c:v>9240</c:v>
                </c:pt>
                <c:pt idx="33">
                  <c:v>9065</c:v>
                </c:pt>
                <c:pt idx="34">
                  <c:v>8945</c:v>
                </c:pt>
                <c:pt idx="35">
                  <c:v>8755</c:v>
                </c:pt>
                <c:pt idx="36">
                  <c:v>8745</c:v>
                </c:pt>
                <c:pt idx="37">
                  <c:v>8540</c:v>
                </c:pt>
                <c:pt idx="38">
                  <c:v>8480</c:v>
                </c:pt>
                <c:pt idx="39">
                  <c:v>8255</c:v>
                </c:pt>
                <c:pt idx="40">
                  <c:v>8340</c:v>
                </c:pt>
                <c:pt idx="41">
                  <c:v>8150</c:v>
                </c:pt>
                <c:pt idx="42">
                  <c:v>7895</c:v>
                </c:pt>
                <c:pt idx="43">
                  <c:v>7950</c:v>
                </c:pt>
                <c:pt idx="44">
                  <c:v>7900</c:v>
                </c:pt>
                <c:pt idx="45">
                  <c:v>7715</c:v>
                </c:pt>
                <c:pt idx="46">
                  <c:v>7690</c:v>
                </c:pt>
                <c:pt idx="47">
                  <c:v>7610</c:v>
                </c:pt>
                <c:pt idx="48">
                  <c:v>7360</c:v>
                </c:pt>
                <c:pt idx="49">
                  <c:v>7390</c:v>
                </c:pt>
                <c:pt idx="50">
                  <c:v>6470</c:v>
                </c:pt>
                <c:pt idx="51">
                  <c:v>5655</c:v>
                </c:pt>
                <c:pt idx="52">
                  <c:v>5705</c:v>
                </c:pt>
                <c:pt idx="53">
                  <c:v>5465</c:v>
                </c:pt>
                <c:pt idx="54">
                  <c:v>5600</c:v>
                </c:pt>
                <c:pt idx="55">
                  <c:v>5575</c:v>
                </c:pt>
                <c:pt idx="56">
                  <c:v>5325</c:v>
                </c:pt>
                <c:pt idx="57">
                  <c:v>5675</c:v>
                </c:pt>
                <c:pt idx="58">
                  <c:v>5575</c:v>
                </c:pt>
                <c:pt idx="59">
                  <c:v>5550</c:v>
                </c:pt>
                <c:pt idx="60">
                  <c:v>5495</c:v>
                </c:pt>
                <c:pt idx="61">
                  <c:v>5430</c:v>
                </c:pt>
                <c:pt idx="62">
                  <c:v>5615</c:v>
                </c:pt>
                <c:pt idx="63">
                  <c:v>5535</c:v>
                </c:pt>
                <c:pt idx="64">
                  <c:v>5465</c:v>
                </c:pt>
                <c:pt idx="65">
                  <c:v>5625</c:v>
                </c:pt>
                <c:pt idx="66">
                  <c:v>5400</c:v>
                </c:pt>
                <c:pt idx="67">
                  <c:v>5680</c:v>
                </c:pt>
                <c:pt idx="68">
                  <c:v>5615</c:v>
                </c:pt>
                <c:pt idx="69">
                  <c:v>5590</c:v>
                </c:pt>
                <c:pt idx="70">
                  <c:v>5605</c:v>
                </c:pt>
                <c:pt idx="71">
                  <c:v>5690</c:v>
                </c:pt>
                <c:pt idx="72">
                  <c:v>5685</c:v>
                </c:pt>
                <c:pt idx="73">
                  <c:v>5785</c:v>
                </c:pt>
                <c:pt idx="74">
                  <c:v>5865</c:v>
                </c:pt>
                <c:pt idx="75">
                  <c:v>6030</c:v>
                </c:pt>
                <c:pt idx="76">
                  <c:v>5995</c:v>
                </c:pt>
                <c:pt idx="77">
                  <c:v>5920</c:v>
                </c:pt>
                <c:pt idx="78">
                  <c:v>5870</c:v>
                </c:pt>
                <c:pt idx="79">
                  <c:v>6000</c:v>
                </c:pt>
                <c:pt idx="80">
                  <c:v>5810</c:v>
                </c:pt>
                <c:pt idx="81">
                  <c:v>5780</c:v>
                </c:pt>
                <c:pt idx="82">
                  <c:v>5760</c:v>
                </c:pt>
                <c:pt idx="83">
                  <c:v>5525</c:v>
                </c:pt>
                <c:pt idx="84">
                  <c:v>5245</c:v>
                </c:pt>
                <c:pt idx="85">
                  <c:v>4930</c:v>
                </c:pt>
                <c:pt idx="86">
                  <c:v>4610</c:v>
                </c:pt>
                <c:pt idx="87">
                  <c:v>4015</c:v>
                </c:pt>
                <c:pt idx="88">
                  <c:v>3625</c:v>
                </c:pt>
                <c:pt idx="89">
                  <c:v>3055</c:v>
                </c:pt>
                <c:pt idx="90">
                  <c:v>2735</c:v>
                </c:pt>
                <c:pt idx="91">
                  <c:v>2150</c:v>
                </c:pt>
                <c:pt idx="92">
                  <c:v>1750</c:v>
                </c:pt>
                <c:pt idx="93">
                  <c:v>1255</c:v>
                </c:pt>
                <c:pt idx="94">
                  <c:v>990</c:v>
                </c:pt>
                <c:pt idx="95">
                  <c:v>630</c:v>
                </c:pt>
                <c:pt idx="96">
                  <c:v>485</c:v>
                </c:pt>
                <c:pt idx="97">
                  <c:v>315</c:v>
                </c:pt>
                <c:pt idx="98">
                  <c:v>180</c:v>
                </c:pt>
                <c:pt idx="99">
                  <c:v>140</c:v>
                </c:pt>
                <c:pt idx="100">
                  <c:v>150</c:v>
                </c:pt>
                <c:pt idx="101">
                  <c:v>110</c:v>
                </c:pt>
                <c:pt idx="102">
                  <c:v>95</c:v>
                </c:pt>
                <c:pt idx="103">
                  <c:v>70</c:v>
                </c:pt>
                <c:pt idx="104">
                  <c:v>85</c:v>
                </c:pt>
                <c:pt idx="105">
                  <c:v>75</c:v>
                </c:pt>
                <c:pt idx="106">
                  <c:v>80</c:v>
                </c:pt>
                <c:pt idx="107">
                  <c:v>60</c:v>
                </c:pt>
                <c:pt idx="108">
                  <c:v>90</c:v>
                </c:pt>
                <c:pt idx="109">
                  <c:v>120</c:v>
                </c:pt>
                <c:pt idx="110">
                  <c:v>70</c:v>
                </c:pt>
                <c:pt idx="111">
                  <c:v>95</c:v>
                </c:pt>
                <c:pt idx="112">
                  <c:v>75</c:v>
                </c:pt>
                <c:pt idx="113">
                  <c:v>65</c:v>
                </c:pt>
                <c:pt idx="114">
                  <c:v>50</c:v>
                </c:pt>
                <c:pt idx="115">
                  <c:v>65</c:v>
                </c:pt>
                <c:pt idx="116">
                  <c:v>90</c:v>
                </c:pt>
                <c:pt idx="117">
                  <c:v>55</c:v>
                </c:pt>
                <c:pt idx="118">
                  <c:v>80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D89-4794-B4EC-1E8A77773E70}"/>
            </c:ext>
          </c:extLst>
        </c:ser>
        <c:ser>
          <c:idx val="0"/>
          <c:order val="2"/>
          <c:tx>
            <c:strRef>
              <c:f>Sheet1!$M$2</c:f>
              <c:strCache>
                <c:ptCount val="1"/>
                <c:pt idx="0">
                  <c:v>Case3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  <c:extLst xmlns:c15="http://schemas.microsoft.com/office/drawing/2012/chart"/>
            </c:numRef>
          </c:xVal>
          <c:yVal>
            <c:numRef>
              <c:f>Sheet1!$M$3:$M$122</c:f>
              <c:numCache>
                <c:formatCode>General</c:formatCode>
                <c:ptCount val="120"/>
                <c:pt idx="1">
                  <c:v>6730</c:v>
                </c:pt>
                <c:pt idx="2">
                  <c:v>8445</c:v>
                </c:pt>
                <c:pt idx="3">
                  <c:v>14230</c:v>
                </c:pt>
                <c:pt idx="4">
                  <c:v>14010</c:v>
                </c:pt>
                <c:pt idx="5">
                  <c:v>14440</c:v>
                </c:pt>
                <c:pt idx="6">
                  <c:v>14665</c:v>
                </c:pt>
                <c:pt idx="7">
                  <c:v>14640</c:v>
                </c:pt>
                <c:pt idx="8">
                  <c:v>14475</c:v>
                </c:pt>
                <c:pt idx="9">
                  <c:v>14410</c:v>
                </c:pt>
                <c:pt idx="10">
                  <c:v>14175</c:v>
                </c:pt>
                <c:pt idx="11">
                  <c:v>13935</c:v>
                </c:pt>
                <c:pt idx="12">
                  <c:v>13540</c:v>
                </c:pt>
                <c:pt idx="13">
                  <c:v>13340</c:v>
                </c:pt>
                <c:pt idx="14">
                  <c:v>13100</c:v>
                </c:pt>
                <c:pt idx="15">
                  <c:v>12755</c:v>
                </c:pt>
                <c:pt idx="16">
                  <c:v>12520</c:v>
                </c:pt>
                <c:pt idx="17">
                  <c:v>12215</c:v>
                </c:pt>
                <c:pt idx="18">
                  <c:v>12005</c:v>
                </c:pt>
                <c:pt idx="19">
                  <c:v>11760</c:v>
                </c:pt>
                <c:pt idx="20">
                  <c:v>11425</c:v>
                </c:pt>
                <c:pt idx="21">
                  <c:v>11215</c:v>
                </c:pt>
                <c:pt idx="22">
                  <c:v>10910</c:v>
                </c:pt>
                <c:pt idx="23">
                  <c:v>10780</c:v>
                </c:pt>
                <c:pt idx="24">
                  <c:v>10535</c:v>
                </c:pt>
                <c:pt idx="25">
                  <c:v>10335</c:v>
                </c:pt>
                <c:pt idx="26">
                  <c:v>9950</c:v>
                </c:pt>
                <c:pt idx="27">
                  <c:v>9715</c:v>
                </c:pt>
                <c:pt idx="28">
                  <c:v>9570</c:v>
                </c:pt>
                <c:pt idx="29">
                  <c:v>9305</c:v>
                </c:pt>
                <c:pt idx="30">
                  <c:v>9135</c:v>
                </c:pt>
                <c:pt idx="31">
                  <c:v>8950</c:v>
                </c:pt>
                <c:pt idx="32">
                  <c:v>8765</c:v>
                </c:pt>
                <c:pt idx="33">
                  <c:v>8470</c:v>
                </c:pt>
                <c:pt idx="34">
                  <c:v>7815</c:v>
                </c:pt>
                <c:pt idx="35">
                  <c:v>6265</c:v>
                </c:pt>
                <c:pt idx="36">
                  <c:v>6150</c:v>
                </c:pt>
                <c:pt idx="37">
                  <c:v>5770</c:v>
                </c:pt>
                <c:pt idx="38">
                  <c:v>5825</c:v>
                </c:pt>
                <c:pt idx="39">
                  <c:v>5700</c:v>
                </c:pt>
                <c:pt idx="40">
                  <c:v>5950</c:v>
                </c:pt>
                <c:pt idx="41">
                  <c:v>5780</c:v>
                </c:pt>
                <c:pt idx="42">
                  <c:v>5680</c:v>
                </c:pt>
                <c:pt idx="43">
                  <c:v>5760</c:v>
                </c:pt>
                <c:pt idx="44">
                  <c:v>5865</c:v>
                </c:pt>
                <c:pt idx="45">
                  <c:v>5825</c:v>
                </c:pt>
                <c:pt idx="46">
                  <c:v>5735</c:v>
                </c:pt>
                <c:pt idx="47">
                  <c:v>5735</c:v>
                </c:pt>
                <c:pt idx="48">
                  <c:v>5615</c:v>
                </c:pt>
                <c:pt idx="49">
                  <c:v>5620</c:v>
                </c:pt>
                <c:pt idx="50">
                  <c:v>5705</c:v>
                </c:pt>
                <c:pt idx="51">
                  <c:v>5540</c:v>
                </c:pt>
                <c:pt idx="52">
                  <c:v>5470</c:v>
                </c:pt>
                <c:pt idx="53">
                  <c:v>5680</c:v>
                </c:pt>
                <c:pt idx="54">
                  <c:v>5610</c:v>
                </c:pt>
                <c:pt idx="55">
                  <c:v>5725</c:v>
                </c:pt>
                <c:pt idx="56">
                  <c:v>5565</c:v>
                </c:pt>
                <c:pt idx="57">
                  <c:v>5775</c:v>
                </c:pt>
                <c:pt idx="58">
                  <c:v>5600</c:v>
                </c:pt>
                <c:pt idx="59">
                  <c:v>5740</c:v>
                </c:pt>
                <c:pt idx="60">
                  <c:v>5845</c:v>
                </c:pt>
                <c:pt idx="61">
                  <c:v>6000</c:v>
                </c:pt>
                <c:pt idx="62">
                  <c:v>5950</c:v>
                </c:pt>
                <c:pt idx="63">
                  <c:v>6000</c:v>
                </c:pt>
                <c:pt idx="64">
                  <c:v>6090</c:v>
                </c:pt>
                <c:pt idx="65">
                  <c:v>6155</c:v>
                </c:pt>
                <c:pt idx="66">
                  <c:v>6245</c:v>
                </c:pt>
                <c:pt idx="67">
                  <c:v>6345</c:v>
                </c:pt>
                <c:pt idx="68">
                  <c:v>6510</c:v>
                </c:pt>
                <c:pt idx="69">
                  <c:v>6455</c:v>
                </c:pt>
                <c:pt idx="70">
                  <c:v>6595</c:v>
                </c:pt>
                <c:pt idx="71">
                  <c:v>6755</c:v>
                </c:pt>
                <c:pt idx="72">
                  <c:v>6830</c:v>
                </c:pt>
                <c:pt idx="73">
                  <c:v>7040</c:v>
                </c:pt>
                <c:pt idx="74">
                  <c:v>7035</c:v>
                </c:pt>
                <c:pt idx="75">
                  <c:v>7220</c:v>
                </c:pt>
                <c:pt idx="76">
                  <c:v>7495</c:v>
                </c:pt>
                <c:pt idx="77">
                  <c:v>7495</c:v>
                </c:pt>
                <c:pt idx="78">
                  <c:v>7575</c:v>
                </c:pt>
                <c:pt idx="79">
                  <c:v>7645</c:v>
                </c:pt>
                <c:pt idx="80">
                  <c:v>7850</c:v>
                </c:pt>
                <c:pt idx="81">
                  <c:v>7730</c:v>
                </c:pt>
                <c:pt idx="82">
                  <c:v>7395</c:v>
                </c:pt>
                <c:pt idx="83">
                  <c:v>7235</c:v>
                </c:pt>
                <c:pt idx="84">
                  <c:v>6645</c:v>
                </c:pt>
                <c:pt idx="85">
                  <c:v>5530</c:v>
                </c:pt>
                <c:pt idx="86">
                  <c:v>4220</c:v>
                </c:pt>
                <c:pt idx="87">
                  <c:v>2810</c:v>
                </c:pt>
                <c:pt idx="88">
                  <c:v>1745</c:v>
                </c:pt>
                <c:pt idx="89">
                  <c:v>1130</c:v>
                </c:pt>
                <c:pt idx="90">
                  <c:v>705</c:v>
                </c:pt>
                <c:pt idx="91">
                  <c:v>445</c:v>
                </c:pt>
                <c:pt idx="92">
                  <c:v>210</c:v>
                </c:pt>
                <c:pt idx="93">
                  <c:v>155</c:v>
                </c:pt>
                <c:pt idx="94">
                  <c:v>160</c:v>
                </c:pt>
                <c:pt idx="95">
                  <c:v>115</c:v>
                </c:pt>
                <c:pt idx="96">
                  <c:v>115</c:v>
                </c:pt>
                <c:pt idx="97">
                  <c:v>80</c:v>
                </c:pt>
                <c:pt idx="98">
                  <c:v>100</c:v>
                </c:pt>
                <c:pt idx="99">
                  <c:v>60</c:v>
                </c:pt>
                <c:pt idx="100">
                  <c:v>80</c:v>
                </c:pt>
                <c:pt idx="101">
                  <c:v>115</c:v>
                </c:pt>
                <c:pt idx="102">
                  <c:v>65</c:v>
                </c:pt>
                <c:pt idx="103">
                  <c:v>115</c:v>
                </c:pt>
                <c:pt idx="104">
                  <c:v>85</c:v>
                </c:pt>
                <c:pt idx="105">
                  <c:v>85</c:v>
                </c:pt>
                <c:pt idx="106">
                  <c:v>70</c:v>
                </c:pt>
                <c:pt idx="107">
                  <c:v>50</c:v>
                </c:pt>
                <c:pt idx="108">
                  <c:v>55</c:v>
                </c:pt>
                <c:pt idx="109">
                  <c:v>65</c:v>
                </c:pt>
                <c:pt idx="110">
                  <c:v>65</c:v>
                </c:pt>
                <c:pt idx="111">
                  <c:v>45</c:v>
                </c:pt>
                <c:pt idx="112">
                  <c:v>70</c:v>
                </c:pt>
                <c:pt idx="113">
                  <c:v>60</c:v>
                </c:pt>
                <c:pt idx="114">
                  <c:v>70</c:v>
                </c:pt>
                <c:pt idx="115">
                  <c:v>50</c:v>
                </c:pt>
                <c:pt idx="116">
                  <c:v>45</c:v>
                </c:pt>
                <c:pt idx="117">
                  <c:v>35</c:v>
                </c:pt>
                <c:pt idx="118">
                  <c:v>85</c:v>
                </c:pt>
                <c:pt idx="119">
                  <c:v>65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2-4D89-4794-B4EC-1E8A77773E70}"/>
            </c:ext>
          </c:extLst>
        </c:ser>
        <c:ser>
          <c:idx val="1"/>
          <c:order val="3"/>
          <c:tx>
            <c:strRef>
              <c:f>Sheet1!$N$2</c:f>
              <c:strCache>
                <c:ptCount val="1"/>
                <c:pt idx="0">
                  <c:v>Case4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  <c:extLst xmlns:c15="http://schemas.microsoft.com/office/drawing/2012/chart"/>
            </c:numRef>
          </c:xVal>
          <c:yVal>
            <c:numRef>
              <c:f>Sheet1!$N$3:$N$122</c:f>
              <c:numCache>
                <c:formatCode>General</c:formatCode>
                <c:ptCount val="120"/>
                <c:pt idx="1">
                  <c:v>7455</c:v>
                </c:pt>
                <c:pt idx="2">
                  <c:v>12350</c:v>
                </c:pt>
                <c:pt idx="3">
                  <c:v>16195</c:v>
                </c:pt>
                <c:pt idx="4">
                  <c:v>16530</c:v>
                </c:pt>
                <c:pt idx="5">
                  <c:v>16955</c:v>
                </c:pt>
                <c:pt idx="6">
                  <c:v>16935</c:v>
                </c:pt>
                <c:pt idx="7">
                  <c:v>16615</c:v>
                </c:pt>
                <c:pt idx="8">
                  <c:v>16165</c:v>
                </c:pt>
                <c:pt idx="9">
                  <c:v>15910</c:v>
                </c:pt>
                <c:pt idx="10">
                  <c:v>15245</c:v>
                </c:pt>
                <c:pt idx="11">
                  <c:v>14795</c:v>
                </c:pt>
                <c:pt idx="12">
                  <c:v>14310</c:v>
                </c:pt>
                <c:pt idx="13">
                  <c:v>14005</c:v>
                </c:pt>
                <c:pt idx="14">
                  <c:v>13335</c:v>
                </c:pt>
                <c:pt idx="15">
                  <c:v>13025</c:v>
                </c:pt>
                <c:pt idx="16">
                  <c:v>12740</c:v>
                </c:pt>
                <c:pt idx="17">
                  <c:v>12125</c:v>
                </c:pt>
                <c:pt idx="18">
                  <c:v>11840</c:v>
                </c:pt>
                <c:pt idx="19">
                  <c:v>11465</c:v>
                </c:pt>
                <c:pt idx="20">
                  <c:v>11075</c:v>
                </c:pt>
                <c:pt idx="21">
                  <c:v>10675</c:v>
                </c:pt>
                <c:pt idx="22">
                  <c:v>10410</c:v>
                </c:pt>
                <c:pt idx="23">
                  <c:v>9995</c:v>
                </c:pt>
                <c:pt idx="24">
                  <c:v>9660</c:v>
                </c:pt>
                <c:pt idx="25">
                  <c:v>9510</c:v>
                </c:pt>
                <c:pt idx="26">
                  <c:v>7615</c:v>
                </c:pt>
                <c:pt idx="27">
                  <c:v>6440</c:v>
                </c:pt>
                <c:pt idx="28">
                  <c:v>6215</c:v>
                </c:pt>
                <c:pt idx="29">
                  <c:v>5970</c:v>
                </c:pt>
                <c:pt idx="30">
                  <c:v>5945</c:v>
                </c:pt>
                <c:pt idx="31">
                  <c:v>5800</c:v>
                </c:pt>
                <c:pt idx="32">
                  <c:v>5995</c:v>
                </c:pt>
                <c:pt idx="33">
                  <c:v>5945</c:v>
                </c:pt>
                <c:pt idx="34">
                  <c:v>5985</c:v>
                </c:pt>
                <c:pt idx="35">
                  <c:v>6070</c:v>
                </c:pt>
                <c:pt idx="36">
                  <c:v>5990</c:v>
                </c:pt>
                <c:pt idx="37">
                  <c:v>6125</c:v>
                </c:pt>
                <c:pt idx="38">
                  <c:v>6000</c:v>
                </c:pt>
                <c:pt idx="39">
                  <c:v>5890</c:v>
                </c:pt>
                <c:pt idx="40">
                  <c:v>5975</c:v>
                </c:pt>
                <c:pt idx="41">
                  <c:v>5805</c:v>
                </c:pt>
                <c:pt idx="42">
                  <c:v>5825</c:v>
                </c:pt>
                <c:pt idx="43">
                  <c:v>5805</c:v>
                </c:pt>
                <c:pt idx="44">
                  <c:v>5760</c:v>
                </c:pt>
                <c:pt idx="45">
                  <c:v>5685</c:v>
                </c:pt>
                <c:pt idx="46">
                  <c:v>5745</c:v>
                </c:pt>
                <c:pt idx="47">
                  <c:v>5850</c:v>
                </c:pt>
                <c:pt idx="48">
                  <c:v>5580</c:v>
                </c:pt>
                <c:pt idx="49">
                  <c:v>5770</c:v>
                </c:pt>
                <c:pt idx="50">
                  <c:v>5675</c:v>
                </c:pt>
                <c:pt idx="51">
                  <c:v>5830</c:v>
                </c:pt>
                <c:pt idx="52">
                  <c:v>5790</c:v>
                </c:pt>
                <c:pt idx="53">
                  <c:v>5785</c:v>
                </c:pt>
                <c:pt idx="54">
                  <c:v>5955</c:v>
                </c:pt>
                <c:pt idx="55">
                  <c:v>5915</c:v>
                </c:pt>
                <c:pt idx="56">
                  <c:v>6005</c:v>
                </c:pt>
                <c:pt idx="57">
                  <c:v>6005</c:v>
                </c:pt>
                <c:pt idx="58">
                  <c:v>6035</c:v>
                </c:pt>
                <c:pt idx="59">
                  <c:v>6190</c:v>
                </c:pt>
                <c:pt idx="60">
                  <c:v>6250</c:v>
                </c:pt>
                <c:pt idx="61">
                  <c:v>6270</c:v>
                </c:pt>
                <c:pt idx="62">
                  <c:v>6345</c:v>
                </c:pt>
                <c:pt idx="63">
                  <c:v>6540</c:v>
                </c:pt>
                <c:pt idx="64">
                  <c:v>6740</c:v>
                </c:pt>
                <c:pt idx="65">
                  <c:v>6665</c:v>
                </c:pt>
                <c:pt idx="66">
                  <c:v>6845</c:v>
                </c:pt>
                <c:pt idx="67">
                  <c:v>7135</c:v>
                </c:pt>
                <c:pt idx="68">
                  <c:v>7340</c:v>
                </c:pt>
                <c:pt idx="69">
                  <c:v>7640</c:v>
                </c:pt>
                <c:pt idx="70">
                  <c:v>7660</c:v>
                </c:pt>
                <c:pt idx="71">
                  <c:v>8130</c:v>
                </c:pt>
                <c:pt idx="72">
                  <c:v>8165</c:v>
                </c:pt>
                <c:pt idx="73">
                  <c:v>8545</c:v>
                </c:pt>
                <c:pt idx="74">
                  <c:v>8895</c:v>
                </c:pt>
                <c:pt idx="75">
                  <c:v>9170</c:v>
                </c:pt>
                <c:pt idx="76">
                  <c:v>9525</c:v>
                </c:pt>
                <c:pt idx="77">
                  <c:v>9640</c:v>
                </c:pt>
                <c:pt idx="78">
                  <c:v>9570</c:v>
                </c:pt>
                <c:pt idx="79">
                  <c:v>9625</c:v>
                </c:pt>
                <c:pt idx="80">
                  <c:v>9100</c:v>
                </c:pt>
                <c:pt idx="81">
                  <c:v>8340</c:v>
                </c:pt>
                <c:pt idx="82">
                  <c:v>6670</c:v>
                </c:pt>
                <c:pt idx="83">
                  <c:v>4555</c:v>
                </c:pt>
                <c:pt idx="84">
                  <c:v>2645</c:v>
                </c:pt>
                <c:pt idx="85">
                  <c:v>1370</c:v>
                </c:pt>
                <c:pt idx="86">
                  <c:v>620</c:v>
                </c:pt>
                <c:pt idx="87">
                  <c:v>385</c:v>
                </c:pt>
                <c:pt idx="88">
                  <c:v>205</c:v>
                </c:pt>
                <c:pt idx="89">
                  <c:v>215</c:v>
                </c:pt>
                <c:pt idx="90">
                  <c:v>160</c:v>
                </c:pt>
                <c:pt idx="91">
                  <c:v>170</c:v>
                </c:pt>
                <c:pt idx="92">
                  <c:v>150</c:v>
                </c:pt>
                <c:pt idx="93">
                  <c:v>115</c:v>
                </c:pt>
                <c:pt idx="94">
                  <c:v>175</c:v>
                </c:pt>
                <c:pt idx="95">
                  <c:v>90</c:v>
                </c:pt>
                <c:pt idx="96">
                  <c:v>90</c:v>
                </c:pt>
                <c:pt idx="97">
                  <c:v>95</c:v>
                </c:pt>
                <c:pt idx="98">
                  <c:v>120</c:v>
                </c:pt>
                <c:pt idx="99">
                  <c:v>125</c:v>
                </c:pt>
                <c:pt idx="100">
                  <c:v>95</c:v>
                </c:pt>
                <c:pt idx="101">
                  <c:v>70</c:v>
                </c:pt>
                <c:pt idx="102">
                  <c:v>70</c:v>
                </c:pt>
                <c:pt idx="103">
                  <c:v>85</c:v>
                </c:pt>
                <c:pt idx="104">
                  <c:v>60</c:v>
                </c:pt>
                <c:pt idx="105">
                  <c:v>85</c:v>
                </c:pt>
                <c:pt idx="106">
                  <c:v>75</c:v>
                </c:pt>
                <c:pt idx="107">
                  <c:v>70</c:v>
                </c:pt>
                <c:pt idx="108">
                  <c:v>65</c:v>
                </c:pt>
                <c:pt idx="109">
                  <c:v>90</c:v>
                </c:pt>
                <c:pt idx="110">
                  <c:v>70</c:v>
                </c:pt>
                <c:pt idx="111">
                  <c:v>110</c:v>
                </c:pt>
                <c:pt idx="112">
                  <c:v>50</c:v>
                </c:pt>
                <c:pt idx="113">
                  <c:v>45</c:v>
                </c:pt>
                <c:pt idx="114">
                  <c:v>60</c:v>
                </c:pt>
                <c:pt idx="115">
                  <c:v>45</c:v>
                </c:pt>
                <c:pt idx="116">
                  <c:v>75</c:v>
                </c:pt>
                <c:pt idx="117">
                  <c:v>100</c:v>
                </c:pt>
                <c:pt idx="118">
                  <c:v>60</c:v>
                </c:pt>
                <c:pt idx="119">
                  <c:v>75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3-4D89-4794-B4EC-1E8A77773E70}"/>
            </c:ext>
          </c:extLst>
        </c:ser>
        <c:ser>
          <c:idx val="2"/>
          <c:order val="4"/>
          <c:tx>
            <c:strRef>
              <c:f>Sheet1!$O$2</c:f>
              <c:strCache>
                <c:ptCount val="1"/>
                <c:pt idx="0">
                  <c:v>Case5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  <c:extLst xmlns:c15="http://schemas.microsoft.com/office/drawing/2012/chart"/>
            </c:numRef>
          </c:xVal>
          <c:yVal>
            <c:numRef>
              <c:f>Sheet1!$O$3:$O$122</c:f>
              <c:numCache>
                <c:formatCode>General</c:formatCode>
                <c:ptCount val="120"/>
                <c:pt idx="1">
                  <c:v>7605</c:v>
                </c:pt>
                <c:pt idx="2">
                  <c:v>15580</c:v>
                </c:pt>
                <c:pt idx="3">
                  <c:v>18745</c:v>
                </c:pt>
                <c:pt idx="4">
                  <c:v>19345</c:v>
                </c:pt>
                <c:pt idx="5">
                  <c:v>19255</c:v>
                </c:pt>
                <c:pt idx="6">
                  <c:v>18690</c:v>
                </c:pt>
                <c:pt idx="7">
                  <c:v>18150</c:v>
                </c:pt>
                <c:pt idx="8">
                  <c:v>17220</c:v>
                </c:pt>
                <c:pt idx="9">
                  <c:v>16650</c:v>
                </c:pt>
                <c:pt idx="10">
                  <c:v>15870</c:v>
                </c:pt>
                <c:pt idx="11">
                  <c:v>15255</c:v>
                </c:pt>
                <c:pt idx="12">
                  <c:v>14490</c:v>
                </c:pt>
                <c:pt idx="13">
                  <c:v>13905</c:v>
                </c:pt>
                <c:pt idx="14">
                  <c:v>13490</c:v>
                </c:pt>
                <c:pt idx="15">
                  <c:v>12660</c:v>
                </c:pt>
                <c:pt idx="16">
                  <c:v>11975</c:v>
                </c:pt>
                <c:pt idx="17">
                  <c:v>11640</c:v>
                </c:pt>
                <c:pt idx="18">
                  <c:v>11105</c:v>
                </c:pt>
                <c:pt idx="19">
                  <c:v>10635</c:v>
                </c:pt>
                <c:pt idx="20">
                  <c:v>10150</c:v>
                </c:pt>
                <c:pt idx="21">
                  <c:v>7920</c:v>
                </c:pt>
                <c:pt idx="22">
                  <c:v>6510</c:v>
                </c:pt>
                <c:pt idx="23">
                  <c:v>6240</c:v>
                </c:pt>
                <c:pt idx="24">
                  <c:v>6105</c:v>
                </c:pt>
                <c:pt idx="25">
                  <c:v>5830</c:v>
                </c:pt>
                <c:pt idx="26">
                  <c:v>6095</c:v>
                </c:pt>
                <c:pt idx="27">
                  <c:v>5915</c:v>
                </c:pt>
                <c:pt idx="28">
                  <c:v>6065</c:v>
                </c:pt>
                <c:pt idx="29">
                  <c:v>6035</c:v>
                </c:pt>
                <c:pt idx="30">
                  <c:v>6175</c:v>
                </c:pt>
                <c:pt idx="31">
                  <c:v>6330</c:v>
                </c:pt>
                <c:pt idx="32">
                  <c:v>6280</c:v>
                </c:pt>
                <c:pt idx="33">
                  <c:v>6090</c:v>
                </c:pt>
                <c:pt idx="34">
                  <c:v>6040</c:v>
                </c:pt>
                <c:pt idx="35">
                  <c:v>6290</c:v>
                </c:pt>
                <c:pt idx="36">
                  <c:v>6015</c:v>
                </c:pt>
                <c:pt idx="37">
                  <c:v>5905</c:v>
                </c:pt>
                <c:pt idx="38">
                  <c:v>5950</c:v>
                </c:pt>
                <c:pt idx="39">
                  <c:v>5940</c:v>
                </c:pt>
                <c:pt idx="40">
                  <c:v>6040</c:v>
                </c:pt>
                <c:pt idx="41">
                  <c:v>5585</c:v>
                </c:pt>
                <c:pt idx="42">
                  <c:v>5855</c:v>
                </c:pt>
                <c:pt idx="43">
                  <c:v>6035</c:v>
                </c:pt>
                <c:pt idx="44">
                  <c:v>5910</c:v>
                </c:pt>
                <c:pt idx="45">
                  <c:v>5700</c:v>
                </c:pt>
                <c:pt idx="46">
                  <c:v>5880</c:v>
                </c:pt>
                <c:pt idx="47">
                  <c:v>5880</c:v>
                </c:pt>
                <c:pt idx="48">
                  <c:v>5940</c:v>
                </c:pt>
                <c:pt idx="49">
                  <c:v>5910</c:v>
                </c:pt>
                <c:pt idx="50">
                  <c:v>6020</c:v>
                </c:pt>
                <c:pt idx="51">
                  <c:v>6035</c:v>
                </c:pt>
                <c:pt idx="52">
                  <c:v>6105</c:v>
                </c:pt>
                <c:pt idx="53">
                  <c:v>6170</c:v>
                </c:pt>
                <c:pt idx="54">
                  <c:v>6320</c:v>
                </c:pt>
                <c:pt idx="55">
                  <c:v>6405</c:v>
                </c:pt>
                <c:pt idx="56">
                  <c:v>6410</c:v>
                </c:pt>
                <c:pt idx="57">
                  <c:v>6640</c:v>
                </c:pt>
                <c:pt idx="58">
                  <c:v>6650</c:v>
                </c:pt>
                <c:pt idx="59">
                  <c:v>6850</c:v>
                </c:pt>
                <c:pt idx="60">
                  <c:v>6965</c:v>
                </c:pt>
                <c:pt idx="61">
                  <c:v>7195</c:v>
                </c:pt>
                <c:pt idx="62">
                  <c:v>7260</c:v>
                </c:pt>
                <c:pt idx="63">
                  <c:v>7680</c:v>
                </c:pt>
                <c:pt idx="64">
                  <c:v>7930</c:v>
                </c:pt>
                <c:pt idx="65">
                  <c:v>8270</c:v>
                </c:pt>
                <c:pt idx="66">
                  <c:v>8750</c:v>
                </c:pt>
                <c:pt idx="67">
                  <c:v>8695</c:v>
                </c:pt>
                <c:pt idx="68">
                  <c:v>9340</c:v>
                </c:pt>
                <c:pt idx="69">
                  <c:v>9715</c:v>
                </c:pt>
                <c:pt idx="70">
                  <c:v>9965</c:v>
                </c:pt>
                <c:pt idx="71">
                  <c:v>10250</c:v>
                </c:pt>
                <c:pt idx="72">
                  <c:v>10620</c:v>
                </c:pt>
                <c:pt idx="73">
                  <c:v>10900</c:v>
                </c:pt>
                <c:pt idx="74">
                  <c:v>11000</c:v>
                </c:pt>
                <c:pt idx="75">
                  <c:v>10645</c:v>
                </c:pt>
                <c:pt idx="76">
                  <c:v>10100</c:v>
                </c:pt>
                <c:pt idx="77">
                  <c:v>9170</c:v>
                </c:pt>
                <c:pt idx="78">
                  <c:v>7670</c:v>
                </c:pt>
                <c:pt idx="79">
                  <c:v>5960</c:v>
                </c:pt>
                <c:pt idx="80">
                  <c:v>4770</c:v>
                </c:pt>
                <c:pt idx="81">
                  <c:v>3225</c:v>
                </c:pt>
                <c:pt idx="82">
                  <c:v>2070</c:v>
                </c:pt>
                <c:pt idx="83">
                  <c:v>1200</c:v>
                </c:pt>
                <c:pt idx="84">
                  <c:v>635</c:v>
                </c:pt>
                <c:pt idx="85">
                  <c:v>480</c:v>
                </c:pt>
                <c:pt idx="86">
                  <c:v>250</c:v>
                </c:pt>
                <c:pt idx="87">
                  <c:v>130</c:v>
                </c:pt>
                <c:pt idx="88">
                  <c:v>120</c:v>
                </c:pt>
                <c:pt idx="89">
                  <c:v>125</c:v>
                </c:pt>
                <c:pt idx="90">
                  <c:v>155</c:v>
                </c:pt>
                <c:pt idx="91">
                  <c:v>110</c:v>
                </c:pt>
                <c:pt idx="92">
                  <c:v>115</c:v>
                </c:pt>
                <c:pt idx="93">
                  <c:v>95</c:v>
                </c:pt>
                <c:pt idx="94">
                  <c:v>130</c:v>
                </c:pt>
                <c:pt idx="95">
                  <c:v>75</c:v>
                </c:pt>
                <c:pt idx="96">
                  <c:v>90</c:v>
                </c:pt>
                <c:pt idx="97">
                  <c:v>115</c:v>
                </c:pt>
                <c:pt idx="98">
                  <c:v>125</c:v>
                </c:pt>
                <c:pt idx="99">
                  <c:v>110</c:v>
                </c:pt>
                <c:pt idx="100">
                  <c:v>95</c:v>
                </c:pt>
                <c:pt idx="101">
                  <c:v>100</c:v>
                </c:pt>
                <c:pt idx="102">
                  <c:v>120</c:v>
                </c:pt>
                <c:pt idx="103">
                  <c:v>70</c:v>
                </c:pt>
                <c:pt idx="104">
                  <c:v>100</c:v>
                </c:pt>
                <c:pt idx="105">
                  <c:v>80</c:v>
                </c:pt>
                <c:pt idx="106">
                  <c:v>80</c:v>
                </c:pt>
                <c:pt idx="107">
                  <c:v>75</c:v>
                </c:pt>
                <c:pt idx="108">
                  <c:v>80</c:v>
                </c:pt>
                <c:pt idx="109">
                  <c:v>65</c:v>
                </c:pt>
                <c:pt idx="110">
                  <c:v>60</c:v>
                </c:pt>
                <c:pt idx="111">
                  <c:v>65</c:v>
                </c:pt>
                <c:pt idx="112">
                  <c:v>70</c:v>
                </c:pt>
                <c:pt idx="113">
                  <c:v>55</c:v>
                </c:pt>
                <c:pt idx="114">
                  <c:v>60</c:v>
                </c:pt>
                <c:pt idx="115">
                  <c:v>55</c:v>
                </c:pt>
                <c:pt idx="116">
                  <c:v>85</c:v>
                </c:pt>
                <c:pt idx="117">
                  <c:v>50</c:v>
                </c:pt>
                <c:pt idx="118">
                  <c:v>65</c:v>
                </c:pt>
                <c:pt idx="119">
                  <c:v>65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4-4D89-4794-B4EC-1E8A77773E70}"/>
            </c:ext>
          </c:extLst>
        </c:ser>
        <c:ser>
          <c:idx val="4"/>
          <c:order val="5"/>
          <c:tx>
            <c:strRef>
              <c:f>Sheet1!$P$2</c:f>
              <c:strCache>
                <c:ptCount val="1"/>
                <c:pt idx="0">
                  <c:v>Case6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Sheet1!$P$4:$P$122</c:f>
              <c:numCache>
                <c:formatCode>General</c:formatCode>
                <c:ptCount val="119"/>
                <c:pt idx="0">
                  <c:v>7695</c:v>
                </c:pt>
                <c:pt idx="1">
                  <c:v>19665</c:v>
                </c:pt>
                <c:pt idx="2">
                  <c:v>20750</c:v>
                </c:pt>
                <c:pt idx="3">
                  <c:v>21505</c:v>
                </c:pt>
                <c:pt idx="4">
                  <c:v>20975</c:v>
                </c:pt>
                <c:pt idx="5">
                  <c:v>20320</c:v>
                </c:pt>
                <c:pt idx="6">
                  <c:v>19215</c:v>
                </c:pt>
                <c:pt idx="7">
                  <c:v>18120</c:v>
                </c:pt>
                <c:pt idx="8">
                  <c:v>17025</c:v>
                </c:pt>
                <c:pt idx="9">
                  <c:v>16255</c:v>
                </c:pt>
                <c:pt idx="10">
                  <c:v>15250</c:v>
                </c:pt>
                <c:pt idx="11">
                  <c:v>14220</c:v>
                </c:pt>
                <c:pt idx="12">
                  <c:v>13475</c:v>
                </c:pt>
                <c:pt idx="13">
                  <c:v>12770</c:v>
                </c:pt>
                <c:pt idx="14">
                  <c:v>11985</c:v>
                </c:pt>
                <c:pt idx="15">
                  <c:v>11300</c:v>
                </c:pt>
                <c:pt idx="16">
                  <c:v>10315</c:v>
                </c:pt>
                <c:pt idx="17">
                  <c:v>7270</c:v>
                </c:pt>
                <c:pt idx="18">
                  <c:v>6565</c:v>
                </c:pt>
                <c:pt idx="19">
                  <c:v>6260</c:v>
                </c:pt>
                <c:pt idx="20">
                  <c:v>6075</c:v>
                </c:pt>
                <c:pt idx="21">
                  <c:v>5970</c:v>
                </c:pt>
                <c:pt idx="22">
                  <c:v>6040</c:v>
                </c:pt>
                <c:pt idx="23">
                  <c:v>5950</c:v>
                </c:pt>
                <c:pt idx="24">
                  <c:v>6125</c:v>
                </c:pt>
                <c:pt idx="25">
                  <c:v>6150</c:v>
                </c:pt>
                <c:pt idx="26">
                  <c:v>6355</c:v>
                </c:pt>
                <c:pt idx="27">
                  <c:v>6255</c:v>
                </c:pt>
                <c:pt idx="28">
                  <c:v>6315</c:v>
                </c:pt>
                <c:pt idx="29">
                  <c:v>6370</c:v>
                </c:pt>
                <c:pt idx="30">
                  <c:v>6290</c:v>
                </c:pt>
                <c:pt idx="31">
                  <c:v>6305</c:v>
                </c:pt>
                <c:pt idx="32">
                  <c:v>6345</c:v>
                </c:pt>
                <c:pt idx="33">
                  <c:v>6200</c:v>
                </c:pt>
                <c:pt idx="34">
                  <c:v>5940</c:v>
                </c:pt>
                <c:pt idx="35">
                  <c:v>6190</c:v>
                </c:pt>
                <c:pt idx="36">
                  <c:v>5845</c:v>
                </c:pt>
                <c:pt idx="37">
                  <c:v>6055</c:v>
                </c:pt>
                <c:pt idx="38">
                  <c:v>5910</c:v>
                </c:pt>
                <c:pt idx="39">
                  <c:v>5980</c:v>
                </c:pt>
                <c:pt idx="40">
                  <c:v>5710</c:v>
                </c:pt>
                <c:pt idx="41">
                  <c:v>6050</c:v>
                </c:pt>
                <c:pt idx="42">
                  <c:v>5990</c:v>
                </c:pt>
                <c:pt idx="43">
                  <c:v>5950</c:v>
                </c:pt>
                <c:pt idx="44">
                  <c:v>5990</c:v>
                </c:pt>
                <c:pt idx="45">
                  <c:v>5960</c:v>
                </c:pt>
                <c:pt idx="46">
                  <c:v>6000</c:v>
                </c:pt>
                <c:pt idx="47">
                  <c:v>5990</c:v>
                </c:pt>
                <c:pt idx="48">
                  <c:v>5935</c:v>
                </c:pt>
                <c:pt idx="49">
                  <c:v>6070</c:v>
                </c:pt>
                <c:pt idx="50">
                  <c:v>5960</c:v>
                </c:pt>
                <c:pt idx="51">
                  <c:v>6040</c:v>
                </c:pt>
                <c:pt idx="52">
                  <c:v>6030</c:v>
                </c:pt>
                <c:pt idx="53">
                  <c:v>6080</c:v>
                </c:pt>
                <c:pt idx="54">
                  <c:v>6195</c:v>
                </c:pt>
                <c:pt idx="55">
                  <c:v>6210</c:v>
                </c:pt>
                <c:pt idx="56">
                  <c:v>6165</c:v>
                </c:pt>
                <c:pt idx="57">
                  <c:v>6285</c:v>
                </c:pt>
                <c:pt idx="58">
                  <c:v>6605</c:v>
                </c:pt>
                <c:pt idx="59">
                  <c:v>6440</c:v>
                </c:pt>
                <c:pt idx="60">
                  <c:v>6690</c:v>
                </c:pt>
                <c:pt idx="61">
                  <c:v>7035</c:v>
                </c:pt>
                <c:pt idx="62">
                  <c:v>7315</c:v>
                </c:pt>
                <c:pt idx="63">
                  <c:v>7690</c:v>
                </c:pt>
                <c:pt idx="64">
                  <c:v>8220</c:v>
                </c:pt>
                <c:pt idx="65">
                  <c:v>8875</c:v>
                </c:pt>
                <c:pt idx="66">
                  <c:v>9210</c:v>
                </c:pt>
                <c:pt idx="67">
                  <c:v>9675</c:v>
                </c:pt>
                <c:pt idx="68">
                  <c:v>9940</c:v>
                </c:pt>
                <c:pt idx="69">
                  <c:v>10175</c:v>
                </c:pt>
                <c:pt idx="70">
                  <c:v>10585</c:v>
                </c:pt>
                <c:pt idx="71">
                  <c:v>10820</c:v>
                </c:pt>
                <c:pt idx="72">
                  <c:v>10820</c:v>
                </c:pt>
                <c:pt idx="73">
                  <c:v>10755</c:v>
                </c:pt>
                <c:pt idx="74">
                  <c:v>10370</c:v>
                </c:pt>
                <c:pt idx="75">
                  <c:v>9330</c:v>
                </c:pt>
                <c:pt idx="76">
                  <c:v>7790</c:v>
                </c:pt>
                <c:pt idx="77">
                  <c:v>6665</c:v>
                </c:pt>
                <c:pt idx="78">
                  <c:v>5860</c:v>
                </c:pt>
                <c:pt idx="79">
                  <c:v>5140</c:v>
                </c:pt>
                <c:pt idx="80">
                  <c:v>4080</c:v>
                </c:pt>
                <c:pt idx="81">
                  <c:v>3220</c:v>
                </c:pt>
                <c:pt idx="82">
                  <c:v>2540</c:v>
                </c:pt>
                <c:pt idx="83">
                  <c:v>1815</c:v>
                </c:pt>
                <c:pt idx="84">
                  <c:v>1365</c:v>
                </c:pt>
                <c:pt idx="85">
                  <c:v>845</c:v>
                </c:pt>
                <c:pt idx="86">
                  <c:v>500</c:v>
                </c:pt>
                <c:pt idx="87">
                  <c:v>405</c:v>
                </c:pt>
                <c:pt idx="88">
                  <c:v>245</c:v>
                </c:pt>
                <c:pt idx="89">
                  <c:v>170</c:v>
                </c:pt>
                <c:pt idx="90">
                  <c:v>110</c:v>
                </c:pt>
                <c:pt idx="91">
                  <c:v>105</c:v>
                </c:pt>
                <c:pt idx="92">
                  <c:v>110</c:v>
                </c:pt>
                <c:pt idx="93">
                  <c:v>110</c:v>
                </c:pt>
                <c:pt idx="94">
                  <c:v>80</c:v>
                </c:pt>
                <c:pt idx="95">
                  <c:v>55</c:v>
                </c:pt>
                <c:pt idx="96">
                  <c:v>65</c:v>
                </c:pt>
                <c:pt idx="97">
                  <c:v>75</c:v>
                </c:pt>
                <c:pt idx="98">
                  <c:v>80</c:v>
                </c:pt>
                <c:pt idx="99">
                  <c:v>85</c:v>
                </c:pt>
                <c:pt idx="100">
                  <c:v>60</c:v>
                </c:pt>
                <c:pt idx="101">
                  <c:v>70</c:v>
                </c:pt>
                <c:pt idx="102">
                  <c:v>80</c:v>
                </c:pt>
                <c:pt idx="103">
                  <c:v>70</c:v>
                </c:pt>
                <c:pt idx="104">
                  <c:v>80</c:v>
                </c:pt>
                <c:pt idx="105">
                  <c:v>55</c:v>
                </c:pt>
                <c:pt idx="106">
                  <c:v>80</c:v>
                </c:pt>
                <c:pt idx="107">
                  <c:v>70</c:v>
                </c:pt>
                <c:pt idx="108">
                  <c:v>55</c:v>
                </c:pt>
                <c:pt idx="109">
                  <c:v>50</c:v>
                </c:pt>
                <c:pt idx="110">
                  <c:v>85</c:v>
                </c:pt>
                <c:pt idx="111">
                  <c:v>65</c:v>
                </c:pt>
                <c:pt idx="112">
                  <c:v>45</c:v>
                </c:pt>
                <c:pt idx="113">
                  <c:v>75</c:v>
                </c:pt>
                <c:pt idx="114">
                  <c:v>40</c:v>
                </c:pt>
                <c:pt idx="115">
                  <c:v>80</c:v>
                </c:pt>
                <c:pt idx="116">
                  <c:v>55</c:v>
                </c:pt>
                <c:pt idx="117">
                  <c:v>65</c:v>
                </c:pt>
                <c:pt idx="11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D89-4794-B4EC-1E8A77773E70}"/>
            </c:ext>
          </c:extLst>
        </c:ser>
        <c:ser>
          <c:idx val="5"/>
          <c:order val="6"/>
          <c:tx>
            <c:strRef>
              <c:f>Sheet1!$Q$2</c:f>
              <c:strCache>
                <c:ptCount val="1"/>
                <c:pt idx="0">
                  <c:v>Case7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Sheet1!$Q$4:$Q$122</c:f>
              <c:numCache>
                <c:formatCode>General</c:formatCode>
                <c:ptCount val="119"/>
                <c:pt idx="0">
                  <c:v>8295</c:v>
                </c:pt>
                <c:pt idx="1">
                  <c:v>22645</c:v>
                </c:pt>
                <c:pt idx="2">
                  <c:v>23135</c:v>
                </c:pt>
                <c:pt idx="3">
                  <c:v>23320</c:v>
                </c:pt>
                <c:pt idx="4">
                  <c:v>22750</c:v>
                </c:pt>
                <c:pt idx="5">
                  <c:v>21315</c:v>
                </c:pt>
                <c:pt idx="6">
                  <c:v>20140</c:v>
                </c:pt>
                <c:pt idx="7">
                  <c:v>18530</c:v>
                </c:pt>
                <c:pt idx="8">
                  <c:v>17300</c:v>
                </c:pt>
                <c:pt idx="9">
                  <c:v>15985</c:v>
                </c:pt>
                <c:pt idx="10">
                  <c:v>14800</c:v>
                </c:pt>
                <c:pt idx="11">
                  <c:v>13755</c:v>
                </c:pt>
                <c:pt idx="12">
                  <c:v>12745</c:v>
                </c:pt>
                <c:pt idx="13">
                  <c:v>11845</c:v>
                </c:pt>
                <c:pt idx="14">
                  <c:v>9575</c:v>
                </c:pt>
                <c:pt idx="15">
                  <c:v>6980</c:v>
                </c:pt>
                <c:pt idx="16">
                  <c:v>6405</c:v>
                </c:pt>
                <c:pt idx="17">
                  <c:v>6160</c:v>
                </c:pt>
                <c:pt idx="18">
                  <c:v>6055</c:v>
                </c:pt>
                <c:pt idx="19">
                  <c:v>6020</c:v>
                </c:pt>
                <c:pt idx="20">
                  <c:v>6035</c:v>
                </c:pt>
                <c:pt idx="21">
                  <c:v>6040</c:v>
                </c:pt>
                <c:pt idx="22">
                  <c:v>6090</c:v>
                </c:pt>
                <c:pt idx="23">
                  <c:v>6115</c:v>
                </c:pt>
                <c:pt idx="24">
                  <c:v>6365</c:v>
                </c:pt>
                <c:pt idx="25">
                  <c:v>6370</c:v>
                </c:pt>
                <c:pt idx="26">
                  <c:v>6405</c:v>
                </c:pt>
                <c:pt idx="27">
                  <c:v>6545</c:v>
                </c:pt>
                <c:pt idx="28">
                  <c:v>6440</c:v>
                </c:pt>
                <c:pt idx="29">
                  <c:v>6510</c:v>
                </c:pt>
                <c:pt idx="30">
                  <c:v>6465</c:v>
                </c:pt>
                <c:pt idx="31">
                  <c:v>6545</c:v>
                </c:pt>
                <c:pt idx="32">
                  <c:v>6315</c:v>
                </c:pt>
                <c:pt idx="33">
                  <c:v>6270</c:v>
                </c:pt>
                <c:pt idx="34">
                  <c:v>6305</c:v>
                </c:pt>
                <c:pt idx="35">
                  <c:v>6300</c:v>
                </c:pt>
                <c:pt idx="36">
                  <c:v>6100</c:v>
                </c:pt>
                <c:pt idx="37">
                  <c:v>6170</c:v>
                </c:pt>
                <c:pt idx="38">
                  <c:v>6100</c:v>
                </c:pt>
                <c:pt idx="39">
                  <c:v>5960</c:v>
                </c:pt>
                <c:pt idx="40">
                  <c:v>6115</c:v>
                </c:pt>
                <c:pt idx="41">
                  <c:v>6010</c:v>
                </c:pt>
                <c:pt idx="42">
                  <c:v>5970</c:v>
                </c:pt>
                <c:pt idx="43">
                  <c:v>6030</c:v>
                </c:pt>
                <c:pt idx="44">
                  <c:v>6155</c:v>
                </c:pt>
                <c:pt idx="45">
                  <c:v>6140</c:v>
                </c:pt>
                <c:pt idx="46">
                  <c:v>6030</c:v>
                </c:pt>
                <c:pt idx="47">
                  <c:v>6120</c:v>
                </c:pt>
                <c:pt idx="48">
                  <c:v>6060</c:v>
                </c:pt>
                <c:pt idx="49">
                  <c:v>6155</c:v>
                </c:pt>
                <c:pt idx="50">
                  <c:v>5980</c:v>
                </c:pt>
                <c:pt idx="51">
                  <c:v>6110</c:v>
                </c:pt>
                <c:pt idx="52">
                  <c:v>5975</c:v>
                </c:pt>
                <c:pt idx="53">
                  <c:v>5845</c:v>
                </c:pt>
                <c:pt idx="54">
                  <c:v>5935</c:v>
                </c:pt>
                <c:pt idx="55">
                  <c:v>5885</c:v>
                </c:pt>
                <c:pt idx="56">
                  <c:v>5875</c:v>
                </c:pt>
                <c:pt idx="57">
                  <c:v>5840</c:v>
                </c:pt>
                <c:pt idx="58">
                  <c:v>5810</c:v>
                </c:pt>
                <c:pt idx="59">
                  <c:v>5985</c:v>
                </c:pt>
                <c:pt idx="60">
                  <c:v>5935</c:v>
                </c:pt>
                <c:pt idx="61">
                  <c:v>5970</c:v>
                </c:pt>
                <c:pt idx="62">
                  <c:v>5885</c:v>
                </c:pt>
                <c:pt idx="63">
                  <c:v>6060</c:v>
                </c:pt>
                <c:pt idx="64">
                  <c:v>6000</c:v>
                </c:pt>
                <c:pt idx="65">
                  <c:v>5975</c:v>
                </c:pt>
                <c:pt idx="66">
                  <c:v>6045</c:v>
                </c:pt>
                <c:pt idx="67">
                  <c:v>6115</c:v>
                </c:pt>
                <c:pt idx="68">
                  <c:v>6225</c:v>
                </c:pt>
                <c:pt idx="69">
                  <c:v>6380</c:v>
                </c:pt>
                <c:pt idx="70">
                  <c:v>6620</c:v>
                </c:pt>
                <c:pt idx="71">
                  <c:v>6785</c:v>
                </c:pt>
                <c:pt idx="72">
                  <c:v>7030</c:v>
                </c:pt>
                <c:pt idx="73">
                  <c:v>7265</c:v>
                </c:pt>
                <c:pt idx="74">
                  <c:v>7550</c:v>
                </c:pt>
                <c:pt idx="75">
                  <c:v>7730</c:v>
                </c:pt>
                <c:pt idx="76">
                  <c:v>8325</c:v>
                </c:pt>
                <c:pt idx="77">
                  <c:v>8520</c:v>
                </c:pt>
                <c:pt idx="78">
                  <c:v>8835</c:v>
                </c:pt>
                <c:pt idx="79">
                  <c:v>9060</c:v>
                </c:pt>
                <c:pt idx="80">
                  <c:v>9120</c:v>
                </c:pt>
                <c:pt idx="81">
                  <c:v>8545</c:v>
                </c:pt>
                <c:pt idx="82">
                  <c:v>7715</c:v>
                </c:pt>
                <c:pt idx="83">
                  <c:v>6520</c:v>
                </c:pt>
                <c:pt idx="84">
                  <c:v>5605</c:v>
                </c:pt>
                <c:pt idx="85">
                  <c:v>4620</c:v>
                </c:pt>
                <c:pt idx="86">
                  <c:v>3630</c:v>
                </c:pt>
                <c:pt idx="87">
                  <c:v>2875</c:v>
                </c:pt>
                <c:pt idx="88">
                  <c:v>1945</c:v>
                </c:pt>
                <c:pt idx="89">
                  <c:v>1255</c:v>
                </c:pt>
                <c:pt idx="90">
                  <c:v>795</c:v>
                </c:pt>
                <c:pt idx="91">
                  <c:v>330</c:v>
                </c:pt>
                <c:pt idx="92">
                  <c:v>170</c:v>
                </c:pt>
                <c:pt idx="93">
                  <c:v>120</c:v>
                </c:pt>
                <c:pt idx="94">
                  <c:v>65</c:v>
                </c:pt>
                <c:pt idx="95">
                  <c:v>85</c:v>
                </c:pt>
                <c:pt idx="96">
                  <c:v>125</c:v>
                </c:pt>
                <c:pt idx="97">
                  <c:v>75</c:v>
                </c:pt>
                <c:pt idx="98">
                  <c:v>80</c:v>
                </c:pt>
                <c:pt idx="99">
                  <c:v>95</c:v>
                </c:pt>
                <c:pt idx="100">
                  <c:v>90</c:v>
                </c:pt>
                <c:pt idx="101">
                  <c:v>100</c:v>
                </c:pt>
                <c:pt idx="102">
                  <c:v>110</c:v>
                </c:pt>
                <c:pt idx="103">
                  <c:v>55</c:v>
                </c:pt>
                <c:pt idx="104">
                  <c:v>65</c:v>
                </c:pt>
                <c:pt idx="105">
                  <c:v>55</c:v>
                </c:pt>
                <c:pt idx="106">
                  <c:v>75</c:v>
                </c:pt>
                <c:pt idx="107">
                  <c:v>60</c:v>
                </c:pt>
                <c:pt idx="108">
                  <c:v>55</c:v>
                </c:pt>
                <c:pt idx="109">
                  <c:v>60</c:v>
                </c:pt>
                <c:pt idx="110">
                  <c:v>50</c:v>
                </c:pt>
                <c:pt idx="111">
                  <c:v>70</c:v>
                </c:pt>
                <c:pt idx="112">
                  <c:v>25</c:v>
                </c:pt>
                <c:pt idx="113">
                  <c:v>45</c:v>
                </c:pt>
                <c:pt idx="114">
                  <c:v>50</c:v>
                </c:pt>
                <c:pt idx="115">
                  <c:v>40</c:v>
                </c:pt>
                <c:pt idx="116">
                  <c:v>85</c:v>
                </c:pt>
                <c:pt idx="117">
                  <c:v>40</c:v>
                </c:pt>
                <c:pt idx="118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D89-4794-B4EC-1E8A77773E70}"/>
            </c:ext>
          </c:extLst>
        </c:ser>
        <c:ser>
          <c:idx val="3"/>
          <c:order val="7"/>
          <c:tx>
            <c:strRef>
              <c:f>Sheet1!$R$2</c:f>
              <c:strCache>
                <c:ptCount val="1"/>
                <c:pt idx="0">
                  <c:v>Case8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Sheet1!$R$3:$R$122</c:f>
              <c:numCache>
                <c:formatCode>General</c:formatCode>
                <c:ptCount val="120"/>
                <c:pt idx="1">
                  <c:v>10685</c:v>
                </c:pt>
                <c:pt idx="2">
                  <c:v>23895</c:v>
                </c:pt>
                <c:pt idx="3">
                  <c:v>25545</c:v>
                </c:pt>
                <c:pt idx="4">
                  <c:v>24925</c:v>
                </c:pt>
                <c:pt idx="5">
                  <c:v>24135</c:v>
                </c:pt>
                <c:pt idx="6">
                  <c:v>22480</c:v>
                </c:pt>
                <c:pt idx="7">
                  <c:v>20520</c:v>
                </c:pt>
                <c:pt idx="8">
                  <c:v>18690</c:v>
                </c:pt>
                <c:pt idx="9">
                  <c:v>17195</c:v>
                </c:pt>
                <c:pt idx="10">
                  <c:v>15575</c:v>
                </c:pt>
                <c:pt idx="11">
                  <c:v>14120</c:v>
                </c:pt>
                <c:pt idx="12">
                  <c:v>12780</c:v>
                </c:pt>
                <c:pt idx="13">
                  <c:v>10975</c:v>
                </c:pt>
                <c:pt idx="14">
                  <c:v>7315</c:v>
                </c:pt>
                <c:pt idx="15">
                  <c:v>6410</c:v>
                </c:pt>
                <c:pt idx="16">
                  <c:v>6220</c:v>
                </c:pt>
                <c:pt idx="17">
                  <c:v>6000</c:v>
                </c:pt>
                <c:pt idx="18">
                  <c:v>5755</c:v>
                </c:pt>
                <c:pt idx="19">
                  <c:v>5730</c:v>
                </c:pt>
                <c:pt idx="20">
                  <c:v>5985</c:v>
                </c:pt>
                <c:pt idx="21">
                  <c:v>5885</c:v>
                </c:pt>
                <c:pt idx="22">
                  <c:v>6025</c:v>
                </c:pt>
                <c:pt idx="23">
                  <c:v>6165</c:v>
                </c:pt>
                <c:pt idx="24">
                  <c:v>6120</c:v>
                </c:pt>
                <c:pt idx="25">
                  <c:v>6465</c:v>
                </c:pt>
                <c:pt idx="26">
                  <c:v>6450</c:v>
                </c:pt>
                <c:pt idx="27">
                  <c:v>6670</c:v>
                </c:pt>
                <c:pt idx="28">
                  <c:v>6650</c:v>
                </c:pt>
                <c:pt idx="29">
                  <c:v>6570</c:v>
                </c:pt>
                <c:pt idx="30">
                  <c:v>6665</c:v>
                </c:pt>
                <c:pt idx="31">
                  <c:v>6570</c:v>
                </c:pt>
                <c:pt idx="32">
                  <c:v>6460</c:v>
                </c:pt>
                <c:pt idx="33">
                  <c:v>6500</c:v>
                </c:pt>
                <c:pt idx="34">
                  <c:v>6500</c:v>
                </c:pt>
                <c:pt idx="35">
                  <c:v>6360</c:v>
                </c:pt>
                <c:pt idx="36">
                  <c:v>6270</c:v>
                </c:pt>
                <c:pt idx="37">
                  <c:v>6410</c:v>
                </c:pt>
                <c:pt idx="38">
                  <c:v>6205</c:v>
                </c:pt>
                <c:pt idx="39">
                  <c:v>6180</c:v>
                </c:pt>
                <c:pt idx="40">
                  <c:v>6410</c:v>
                </c:pt>
                <c:pt idx="41">
                  <c:v>6255</c:v>
                </c:pt>
                <c:pt idx="42">
                  <c:v>6235</c:v>
                </c:pt>
                <c:pt idx="43">
                  <c:v>6365</c:v>
                </c:pt>
                <c:pt idx="44">
                  <c:v>6410</c:v>
                </c:pt>
                <c:pt idx="45">
                  <c:v>6380</c:v>
                </c:pt>
                <c:pt idx="46">
                  <c:v>6360</c:v>
                </c:pt>
                <c:pt idx="47">
                  <c:v>6490</c:v>
                </c:pt>
                <c:pt idx="48">
                  <c:v>6320</c:v>
                </c:pt>
                <c:pt idx="49">
                  <c:v>6435</c:v>
                </c:pt>
                <c:pt idx="50">
                  <c:v>6280</c:v>
                </c:pt>
                <c:pt idx="51">
                  <c:v>6420</c:v>
                </c:pt>
                <c:pt idx="52">
                  <c:v>6330</c:v>
                </c:pt>
                <c:pt idx="53">
                  <c:v>6370</c:v>
                </c:pt>
                <c:pt idx="54">
                  <c:v>6280</c:v>
                </c:pt>
                <c:pt idx="55">
                  <c:v>6340</c:v>
                </c:pt>
                <c:pt idx="56">
                  <c:v>6135</c:v>
                </c:pt>
                <c:pt idx="57">
                  <c:v>6290</c:v>
                </c:pt>
                <c:pt idx="58">
                  <c:v>6175</c:v>
                </c:pt>
                <c:pt idx="59">
                  <c:v>6170</c:v>
                </c:pt>
                <c:pt idx="60">
                  <c:v>6220</c:v>
                </c:pt>
                <c:pt idx="61">
                  <c:v>6065</c:v>
                </c:pt>
                <c:pt idx="62">
                  <c:v>6230</c:v>
                </c:pt>
                <c:pt idx="63">
                  <c:v>6155</c:v>
                </c:pt>
                <c:pt idx="64">
                  <c:v>6155</c:v>
                </c:pt>
                <c:pt idx="65">
                  <c:v>6215</c:v>
                </c:pt>
                <c:pt idx="66">
                  <c:v>6245</c:v>
                </c:pt>
                <c:pt idx="67">
                  <c:v>6395</c:v>
                </c:pt>
                <c:pt idx="68">
                  <c:v>6340</c:v>
                </c:pt>
                <c:pt idx="69">
                  <c:v>6470</c:v>
                </c:pt>
                <c:pt idx="70">
                  <c:v>6600</c:v>
                </c:pt>
                <c:pt idx="71">
                  <c:v>6825</c:v>
                </c:pt>
                <c:pt idx="72">
                  <c:v>7180</c:v>
                </c:pt>
                <c:pt idx="73">
                  <c:v>7655</c:v>
                </c:pt>
                <c:pt idx="74">
                  <c:v>7730</c:v>
                </c:pt>
                <c:pt idx="75">
                  <c:v>8300</c:v>
                </c:pt>
                <c:pt idx="76">
                  <c:v>8505</c:v>
                </c:pt>
                <c:pt idx="77">
                  <c:v>8775</c:v>
                </c:pt>
                <c:pt idx="78">
                  <c:v>9290</c:v>
                </c:pt>
                <c:pt idx="79">
                  <c:v>9450</c:v>
                </c:pt>
                <c:pt idx="80">
                  <c:v>9565</c:v>
                </c:pt>
                <c:pt idx="81">
                  <c:v>9200</c:v>
                </c:pt>
                <c:pt idx="82">
                  <c:v>8965</c:v>
                </c:pt>
                <c:pt idx="83">
                  <c:v>7525</c:v>
                </c:pt>
                <c:pt idx="84">
                  <c:v>5535</c:v>
                </c:pt>
                <c:pt idx="85">
                  <c:v>3795</c:v>
                </c:pt>
                <c:pt idx="86">
                  <c:v>2395</c:v>
                </c:pt>
                <c:pt idx="87">
                  <c:v>1220</c:v>
                </c:pt>
                <c:pt idx="88">
                  <c:v>450</c:v>
                </c:pt>
                <c:pt idx="89">
                  <c:v>245</c:v>
                </c:pt>
                <c:pt idx="90">
                  <c:v>125</c:v>
                </c:pt>
                <c:pt idx="91">
                  <c:v>145</c:v>
                </c:pt>
                <c:pt idx="92">
                  <c:v>100</c:v>
                </c:pt>
                <c:pt idx="93">
                  <c:v>100</c:v>
                </c:pt>
                <c:pt idx="94">
                  <c:v>95</c:v>
                </c:pt>
                <c:pt idx="95">
                  <c:v>85</c:v>
                </c:pt>
                <c:pt idx="96">
                  <c:v>85</c:v>
                </c:pt>
                <c:pt idx="97">
                  <c:v>100</c:v>
                </c:pt>
                <c:pt idx="98">
                  <c:v>105</c:v>
                </c:pt>
                <c:pt idx="99">
                  <c:v>85</c:v>
                </c:pt>
                <c:pt idx="100">
                  <c:v>130</c:v>
                </c:pt>
                <c:pt idx="101">
                  <c:v>115</c:v>
                </c:pt>
                <c:pt idx="102">
                  <c:v>70</c:v>
                </c:pt>
                <c:pt idx="103">
                  <c:v>85</c:v>
                </c:pt>
                <c:pt idx="104">
                  <c:v>75</c:v>
                </c:pt>
                <c:pt idx="105">
                  <c:v>65</c:v>
                </c:pt>
                <c:pt idx="106">
                  <c:v>120</c:v>
                </c:pt>
                <c:pt idx="107">
                  <c:v>50</c:v>
                </c:pt>
                <c:pt idx="108">
                  <c:v>45</c:v>
                </c:pt>
                <c:pt idx="109">
                  <c:v>70</c:v>
                </c:pt>
                <c:pt idx="110">
                  <c:v>70</c:v>
                </c:pt>
                <c:pt idx="111">
                  <c:v>90</c:v>
                </c:pt>
                <c:pt idx="112">
                  <c:v>60</c:v>
                </c:pt>
                <c:pt idx="113">
                  <c:v>65</c:v>
                </c:pt>
                <c:pt idx="114">
                  <c:v>50</c:v>
                </c:pt>
                <c:pt idx="115">
                  <c:v>25</c:v>
                </c:pt>
                <c:pt idx="116">
                  <c:v>45</c:v>
                </c:pt>
                <c:pt idx="117">
                  <c:v>60</c:v>
                </c:pt>
                <c:pt idx="118">
                  <c:v>60</c:v>
                </c:pt>
                <c:pt idx="119">
                  <c:v>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D89-4794-B4EC-1E8A77773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211056"/>
        <c:axId val="446626544"/>
        <c:extLst/>
      </c:scatterChart>
      <c:valAx>
        <c:axId val="44221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6626544"/>
        <c:crosses val="autoZero"/>
        <c:crossBetween val="midCat"/>
      </c:valAx>
      <c:valAx>
        <c:axId val="4466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2211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充填完了時刻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Sheet1!$C$4:$I$4</c:f>
              <c:numCache>
                <c:formatCode>General</c:formatCode>
                <c:ptCount val="7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</c:numCache>
            </c:numRef>
          </c:xVal>
          <c:yVal>
            <c:numRef>
              <c:f>Sheet1!$C$5:$I$5</c:f>
              <c:numCache>
                <c:formatCode>General</c:formatCode>
                <c:ptCount val="7"/>
                <c:pt idx="0">
                  <c:v>0.23</c:v>
                </c:pt>
                <c:pt idx="1">
                  <c:v>0.184</c:v>
                </c:pt>
                <c:pt idx="2">
                  <c:v>0.17399999999999999</c:v>
                </c:pt>
                <c:pt idx="3">
                  <c:v>0.16600000000000001</c:v>
                </c:pt>
                <c:pt idx="4">
                  <c:v>0.16200000000000001</c:v>
                </c:pt>
                <c:pt idx="5">
                  <c:v>0.16600000000000001</c:v>
                </c:pt>
                <c:pt idx="6">
                  <c:v>0.17399999999999999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90-4BEF-8D98-5FA0737E1328}"/>
            </c:ext>
          </c:extLst>
        </c:ser>
        <c:ser>
          <c:idx val="1"/>
          <c:order val="1"/>
          <c:tx>
            <c:v>base</c:v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Sheet1!$C$8:$C$9</c:f>
              <c:numCache>
                <c:formatCode>General</c:formatCode>
                <c:ptCount val="2"/>
                <c:pt idx="0">
                  <c:v>0</c:v>
                </c:pt>
                <c:pt idx="1">
                  <c:v>700</c:v>
                </c:pt>
              </c:numCache>
            </c:numRef>
          </c:xVal>
          <c:yVal>
            <c:numRef>
              <c:f>Sheet1!$D$8:$D$9</c:f>
              <c:numCache>
                <c:formatCode>General</c:formatCode>
                <c:ptCount val="2"/>
                <c:pt idx="0">
                  <c:v>0.21</c:v>
                </c:pt>
                <c:pt idx="1">
                  <c:v>0.21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490-4BEF-8D98-5FA0737E13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497040"/>
        <c:axId val="399497856"/>
      </c:scatterChart>
      <c:valAx>
        <c:axId val="166497040"/>
        <c:scaling>
          <c:orientation val="minMax"/>
          <c:max val="700"/>
          <c:min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下杵降下速度 </a:t>
                </a:r>
                <a:r>
                  <a:rPr lang="en-US" altLang="ja-JP"/>
                  <a:t>[mm/s]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9497856"/>
        <c:crosses val="autoZero"/>
        <c:crossBetween val="midCat"/>
      </c:valAx>
      <c:valAx>
        <c:axId val="399497856"/>
        <c:scaling>
          <c:orientation val="minMax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just"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充填完了時刻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just"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497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流入量（</a:t>
            </a:r>
            <a:r>
              <a:rPr lang="en-US" altLang="ja-JP" dirty="0"/>
              <a:t>500-800[mm/s]</a:t>
            </a:r>
            <a:r>
              <a:rPr lang="ja-JP" altLang="en-US" dirty="0"/>
              <a:t>）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2"/>
          <c:order val="4"/>
          <c:tx>
            <c:strRef>
              <c:f>Sheet1!$O$2</c:f>
              <c:strCache>
                <c:ptCount val="1"/>
                <c:pt idx="0">
                  <c:v>Case5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  <c:extLst xmlns:c15="http://schemas.microsoft.com/office/drawing/2012/chart"/>
            </c:numRef>
          </c:xVal>
          <c:yVal>
            <c:numRef>
              <c:f>Sheet1!$O$3:$O$122</c:f>
              <c:numCache>
                <c:formatCode>General</c:formatCode>
                <c:ptCount val="120"/>
                <c:pt idx="1">
                  <c:v>7605</c:v>
                </c:pt>
                <c:pt idx="2">
                  <c:v>15580</c:v>
                </c:pt>
                <c:pt idx="3">
                  <c:v>18745</c:v>
                </c:pt>
                <c:pt idx="4">
                  <c:v>19345</c:v>
                </c:pt>
                <c:pt idx="5">
                  <c:v>19255</c:v>
                </c:pt>
                <c:pt idx="6">
                  <c:v>18690</c:v>
                </c:pt>
                <c:pt idx="7">
                  <c:v>18150</c:v>
                </c:pt>
                <c:pt idx="8">
                  <c:v>17220</c:v>
                </c:pt>
                <c:pt idx="9">
                  <c:v>16650</c:v>
                </c:pt>
                <c:pt idx="10">
                  <c:v>15870</c:v>
                </c:pt>
                <c:pt idx="11">
                  <c:v>15255</c:v>
                </c:pt>
                <c:pt idx="12">
                  <c:v>14490</c:v>
                </c:pt>
                <c:pt idx="13">
                  <c:v>13905</c:v>
                </c:pt>
                <c:pt idx="14">
                  <c:v>13490</c:v>
                </c:pt>
                <c:pt idx="15">
                  <c:v>12660</c:v>
                </c:pt>
                <c:pt idx="16">
                  <c:v>11975</c:v>
                </c:pt>
                <c:pt idx="17">
                  <c:v>11640</c:v>
                </c:pt>
                <c:pt idx="18">
                  <c:v>11105</c:v>
                </c:pt>
                <c:pt idx="19">
                  <c:v>10635</c:v>
                </c:pt>
                <c:pt idx="20">
                  <c:v>10150</c:v>
                </c:pt>
                <c:pt idx="21">
                  <c:v>7920</c:v>
                </c:pt>
                <c:pt idx="22">
                  <c:v>6510</c:v>
                </c:pt>
                <c:pt idx="23">
                  <c:v>6240</c:v>
                </c:pt>
                <c:pt idx="24">
                  <c:v>6105</c:v>
                </c:pt>
                <c:pt idx="25">
                  <c:v>5830</c:v>
                </c:pt>
                <c:pt idx="26">
                  <c:v>6095</c:v>
                </c:pt>
                <c:pt idx="27">
                  <c:v>5915</c:v>
                </c:pt>
                <c:pt idx="28">
                  <c:v>6065</c:v>
                </c:pt>
                <c:pt idx="29">
                  <c:v>6035</c:v>
                </c:pt>
                <c:pt idx="30">
                  <c:v>6175</c:v>
                </c:pt>
                <c:pt idx="31">
                  <c:v>6330</c:v>
                </c:pt>
                <c:pt idx="32">
                  <c:v>6280</c:v>
                </c:pt>
                <c:pt idx="33">
                  <c:v>6090</c:v>
                </c:pt>
                <c:pt idx="34">
                  <c:v>6040</c:v>
                </c:pt>
                <c:pt idx="35">
                  <c:v>6290</c:v>
                </c:pt>
                <c:pt idx="36">
                  <c:v>6015</c:v>
                </c:pt>
                <c:pt idx="37">
                  <c:v>5905</c:v>
                </c:pt>
                <c:pt idx="38">
                  <c:v>5950</c:v>
                </c:pt>
                <c:pt idx="39">
                  <c:v>5940</c:v>
                </c:pt>
                <c:pt idx="40">
                  <c:v>6040</c:v>
                </c:pt>
                <c:pt idx="41">
                  <c:v>5585</c:v>
                </c:pt>
                <c:pt idx="42">
                  <c:v>5855</c:v>
                </c:pt>
                <c:pt idx="43">
                  <c:v>6035</c:v>
                </c:pt>
                <c:pt idx="44">
                  <c:v>5910</c:v>
                </c:pt>
                <c:pt idx="45">
                  <c:v>5700</c:v>
                </c:pt>
                <c:pt idx="46">
                  <c:v>5880</c:v>
                </c:pt>
                <c:pt idx="47">
                  <c:v>5880</c:v>
                </c:pt>
                <c:pt idx="48">
                  <c:v>5940</c:v>
                </c:pt>
                <c:pt idx="49">
                  <c:v>5910</c:v>
                </c:pt>
                <c:pt idx="50">
                  <c:v>6020</c:v>
                </c:pt>
                <c:pt idx="51">
                  <c:v>6035</c:v>
                </c:pt>
                <c:pt idx="52">
                  <c:v>6105</c:v>
                </c:pt>
                <c:pt idx="53">
                  <c:v>6170</c:v>
                </c:pt>
                <c:pt idx="54">
                  <c:v>6320</c:v>
                </c:pt>
                <c:pt idx="55">
                  <c:v>6405</c:v>
                </c:pt>
                <c:pt idx="56">
                  <c:v>6410</c:v>
                </c:pt>
                <c:pt idx="57">
                  <c:v>6640</c:v>
                </c:pt>
                <c:pt idx="58">
                  <c:v>6650</c:v>
                </c:pt>
                <c:pt idx="59">
                  <c:v>6850</c:v>
                </c:pt>
                <c:pt idx="60">
                  <c:v>6965</c:v>
                </c:pt>
                <c:pt idx="61">
                  <c:v>7195</c:v>
                </c:pt>
                <c:pt idx="62">
                  <c:v>7260</c:v>
                </c:pt>
                <c:pt idx="63">
                  <c:v>7680</c:v>
                </c:pt>
                <c:pt idx="64">
                  <c:v>7930</c:v>
                </c:pt>
                <c:pt idx="65">
                  <c:v>8270</c:v>
                </c:pt>
                <c:pt idx="66">
                  <c:v>8750</c:v>
                </c:pt>
                <c:pt idx="67">
                  <c:v>8695</c:v>
                </c:pt>
                <c:pt idx="68">
                  <c:v>9340</c:v>
                </c:pt>
                <c:pt idx="69">
                  <c:v>9715</c:v>
                </c:pt>
                <c:pt idx="70">
                  <c:v>9965</c:v>
                </c:pt>
                <c:pt idx="71">
                  <c:v>10250</c:v>
                </c:pt>
                <c:pt idx="72">
                  <c:v>10620</c:v>
                </c:pt>
                <c:pt idx="73">
                  <c:v>10900</c:v>
                </c:pt>
                <c:pt idx="74">
                  <c:v>11000</c:v>
                </c:pt>
                <c:pt idx="75">
                  <c:v>10645</c:v>
                </c:pt>
                <c:pt idx="76">
                  <c:v>10100</c:v>
                </c:pt>
                <c:pt idx="77">
                  <c:v>9170</c:v>
                </c:pt>
                <c:pt idx="78">
                  <c:v>7670</c:v>
                </c:pt>
                <c:pt idx="79">
                  <c:v>5960</c:v>
                </c:pt>
                <c:pt idx="80">
                  <c:v>4770</c:v>
                </c:pt>
                <c:pt idx="81">
                  <c:v>3225</c:v>
                </c:pt>
                <c:pt idx="82">
                  <c:v>2070</c:v>
                </c:pt>
                <c:pt idx="83">
                  <c:v>1200</c:v>
                </c:pt>
                <c:pt idx="84">
                  <c:v>635</c:v>
                </c:pt>
                <c:pt idx="85">
                  <c:v>480</c:v>
                </c:pt>
                <c:pt idx="86">
                  <c:v>250</c:v>
                </c:pt>
                <c:pt idx="87">
                  <c:v>130</c:v>
                </c:pt>
                <c:pt idx="88">
                  <c:v>120</c:v>
                </c:pt>
                <c:pt idx="89">
                  <c:v>125</c:v>
                </c:pt>
                <c:pt idx="90">
                  <c:v>155</c:v>
                </c:pt>
                <c:pt idx="91">
                  <c:v>110</c:v>
                </c:pt>
                <c:pt idx="92">
                  <c:v>115</c:v>
                </c:pt>
                <c:pt idx="93">
                  <c:v>95</c:v>
                </c:pt>
                <c:pt idx="94">
                  <c:v>130</c:v>
                </c:pt>
                <c:pt idx="95">
                  <c:v>75</c:v>
                </c:pt>
                <c:pt idx="96">
                  <c:v>90</c:v>
                </c:pt>
                <c:pt idx="97">
                  <c:v>115</c:v>
                </c:pt>
                <c:pt idx="98">
                  <c:v>125</c:v>
                </c:pt>
                <c:pt idx="99">
                  <c:v>110</c:v>
                </c:pt>
                <c:pt idx="100">
                  <c:v>95</c:v>
                </c:pt>
                <c:pt idx="101">
                  <c:v>100</c:v>
                </c:pt>
                <c:pt idx="102">
                  <c:v>120</c:v>
                </c:pt>
                <c:pt idx="103">
                  <c:v>70</c:v>
                </c:pt>
                <c:pt idx="104">
                  <c:v>100</c:v>
                </c:pt>
                <c:pt idx="105">
                  <c:v>80</c:v>
                </c:pt>
                <c:pt idx="106">
                  <c:v>80</c:v>
                </c:pt>
                <c:pt idx="107">
                  <c:v>75</c:v>
                </c:pt>
                <c:pt idx="108">
                  <c:v>80</c:v>
                </c:pt>
                <c:pt idx="109">
                  <c:v>65</c:v>
                </c:pt>
                <c:pt idx="110">
                  <c:v>60</c:v>
                </c:pt>
                <c:pt idx="111">
                  <c:v>65</c:v>
                </c:pt>
                <c:pt idx="112">
                  <c:v>70</c:v>
                </c:pt>
                <c:pt idx="113">
                  <c:v>55</c:v>
                </c:pt>
                <c:pt idx="114">
                  <c:v>60</c:v>
                </c:pt>
                <c:pt idx="115">
                  <c:v>55</c:v>
                </c:pt>
                <c:pt idx="116">
                  <c:v>85</c:v>
                </c:pt>
                <c:pt idx="117">
                  <c:v>50</c:v>
                </c:pt>
                <c:pt idx="118">
                  <c:v>65</c:v>
                </c:pt>
                <c:pt idx="119">
                  <c:v>65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0-4949-434D-8087-832392EE3D4B}"/>
            </c:ext>
          </c:extLst>
        </c:ser>
        <c:ser>
          <c:idx val="4"/>
          <c:order val="5"/>
          <c:tx>
            <c:strRef>
              <c:f>Sheet1!$P$2</c:f>
              <c:strCache>
                <c:ptCount val="1"/>
                <c:pt idx="0">
                  <c:v>Case6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Sheet1!$P$4:$P$122</c:f>
              <c:numCache>
                <c:formatCode>General</c:formatCode>
                <c:ptCount val="119"/>
                <c:pt idx="0">
                  <c:v>7695</c:v>
                </c:pt>
                <c:pt idx="1">
                  <c:v>19665</c:v>
                </c:pt>
                <c:pt idx="2">
                  <c:v>20750</c:v>
                </c:pt>
                <c:pt idx="3">
                  <c:v>21505</c:v>
                </c:pt>
                <c:pt idx="4">
                  <c:v>20975</c:v>
                </c:pt>
                <c:pt idx="5">
                  <c:v>20320</c:v>
                </c:pt>
                <c:pt idx="6">
                  <c:v>19215</c:v>
                </c:pt>
                <c:pt idx="7">
                  <c:v>18120</c:v>
                </c:pt>
                <c:pt idx="8">
                  <c:v>17025</c:v>
                </c:pt>
                <c:pt idx="9">
                  <c:v>16255</c:v>
                </c:pt>
                <c:pt idx="10">
                  <c:v>15250</c:v>
                </c:pt>
                <c:pt idx="11">
                  <c:v>14220</c:v>
                </c:pt>
                <c:pt idx="12">
                  <c:v>13475</c:v>
                </c:pt>
                <c:pt idx="13">
                  <c:v>12770</c:v>
                </c:pt>
                <c:pt idx="14">
                  <c:v>11985</c:v>
                </c:pt>
                <c:pt idx="15">
                  <c:v>11300</c:v>
                </c:pt>
                <c:pt idx="16">
                  <c:v>10315</c:v>
                </c:pt>
                <c:pt idx="17">
                  <c:v>7270</c:v>
                </c:pt>
                <c:pt idx="18">
                  <c:v>6565</c:v>
                </c:pt>
                <c:pt idx="19">
                  <c:v>6260</c:v>
                </c:pt>
                <c:pt idx="20">
                  <c:v>6075</c:v>
                </c:pt>
                <c:pt idx="21">
                  <c:v>5970</c:v>
                </c:pt>
                <c:pt idx="22">
                  <c:v>6040</c:v>
                </c:pt>
                <c:pt idx="23">
                  <c:v>5950</c:v>
                </c:pt>
                <c:pt idx="24">
                  <c:v>6125</c:v>
                </c:pt>
                <c:pt idx="25">
                  <c:v>6150</c:v>
                </c:pt>
                <c:pt idx="26">
                  <c:v>6355</c:v>
                </c:pt>
                <c:pt idx="27">
                  <c:v>6255</c:v>
                </c:pt>
                <c:pt idx="28">
                  <c:v>6315</c:v>
                </c:pt>
                <c:pt idx="29">
                  <c:v>6370</c:v>
                </c:pt>
                <c:pt idx="30">
                  <c:v>6290</c:v>
                </c:pt>
                <c:pt idx="31">
                  <c:v>6305</c:v>
                </c:pt>
                <c:pt idx="32">
                  <c:v>6345</c:v>
                </c:pt>
                <c:pt idx="33">
                  <c:v>6200</c:v>
                </c:pt>
                <c:pt idx="34">
                  <c:v>5940</c:v>
                </c:pt>
                <c:pt idx="35">
                  <c:v>6190</c:v>
                </c:pt>
                <c:pt idx="36">
                  <c:v>5845</c:v>
                </c:pt>
                <c:pt idx="37">
                  <c:v>6055</c:v>
                </c:pt>
                <c:pt idx="38">
                  <c:v>5910</c:v>
                </c:pt>
                <c:pt idx="39">
                  <c:v>5980</c:v>
                </c:pt>
                <c:pt idx="40">
                  <c:v>5710</c:v>
                </c:pt>
                <c:pt idx="41">
                  <c:v>6050</c:v>
                </c:pt>
                <c:pt idx="42">
                  <c:v>5990</c:v>
                </c:pt>
                <c:pt idx="43">
                  <c:v>5950</c:v>
                </c:pt>
                <c:pt idx="44">
                  <c:v>5990</c:v>
                </c:pt>
                <c:pt idx="45">
                  <c:v>5960</c:v>
                </c:pt>
                <c:pt idx="46">
                  <c:v>6000</c:v>
                </c:pt>
                <c:pt idx="47">
                  <c:v>5990</c:v>
                </c:pt>
                <c:pt idx="48">
                  <c:v>5935</c:v>
                </c:pt>
                <c:pt idx="49">
                  <c:v>6070</c:v>
                </c:pt>
                <c:pt idx="50">
                  <c:v>5960</c:v>
                </c:pt>
                <c:pt idx="51">
                  <c:v>6040</c:v>
                </c:pt>
                <c:pt idx="52">
                  <c:v>6030</c:v>
                </c:pt>
                <c:pt idx="53">
                  <c:v>6080</c:v>
                </c:pt>
                <c:pt idx="54">
                  <c:v>6195</c:v>
                </c:pt>
                <c:pt idx="55">
                  <c:v>6210</c:v>
                </c:pt>
                <c:pt idx="56">
                  <c:v>6165</c:v>
                </c:pt>
                <c:pt idx="57">
                  <c:v>6285</c:v>
                </c:pt>
                <c:pt idx="58">
                  <c:v>6605</c:v>
                </c:pt>
                <c:pt idx="59">
                  <c:v>6440</c:v>
                </c:pt>
                <c:pt idx="60">
                  <c:v>6690</c:v>
                </c:pt>
                <c:pt idx="61">
                  <c:v>7035</c:v>
                </c:pt>
                <c:pt idx="62">
                  <c:v>7315</c:v>
                </c:pt>
                <c:pt idx="63">
                  <c:v>7690</c:v>
                </c:pt>
                <c:pt idx="64">
                  <c:v>8220</c:v>
                </c:pt>
                <c:pt idx="65">
                  <c:v>8875</c:v>
                </c:pt>
                <c:pt idx="66">
                  <c:v>9210</c:v>
                </c:pt>
                <c:pt idx="67">
                  <c:v>9675</c:v>
                </c:pt>
                <c:pt idx="68">
                  <c:v>9940</c:v>
                </c:pt>
                <c:pt idx="69">
                  <c:v>10175</c:v>
                </c:pt>
                <c:pt idx="70">
                  <c:v>10585</c:v>
                </c:pt>
                <c:pt idx="71">
                  <c:v>10820</c:v>
                </c:pt>
                <c:pt idx="72">
                  <c:v>10820</c:v>
                </c:pt>
                <c:pt idx="73">
                  <c:v>10755</c:v>
                </c:pt>
                <c:pt idx="74">
                  <c:v>10370</c:v>
                </c:pt>
                <c:pt idx="75">
                  <c:v>9330</c:v>
                </c:pt>
                <c:pt idx="76">
                  <c:v>7790</c:v>
                </c:pt>
                <c:pt idx="77">
                  <c:v>6665</c:v>
                </c:pt>
                <c:pt idx="78">
                  <c:v>5860</c:v>
                </c:pt>
                <c:pt idx="79">
                  <c:v>5140</c:v>
                </c:pt>
                <c:pt idx="80">
                  <c:v>4080</c:v>
                </c:pt>
                <c:pt idx="81">
                  <c:v>3220</c:v>
                </c:pt>
                <c:pt idx="82">
                  <c:v>2540</c:v>
                </c:pt>
                <c:pt idx="83">
                  <c:v>1815</c:v>
                </c:pt>
                <c:pt idx="84">
                  <c:v>1365</c:v>
                </c:pt>
                <c:pt idx="85">
                  <c:v>845</c:v>
                </c:pt>
                <c:pt idx="86">
                  <c:v>500</c:v>
                </c:pt>
                <c:pt idx="87">
                  <c:v>405</c:v>
                </c:pt>
                <c:pt idx="88">
                  <c:v>245</c:v>
                </c:pt>
                <c:pt idx="89">
                  <c:v>170</c:v>
                </c:pt>
                <c:pt idx="90">
                  <c:v>110</c:v>
                </c:pt>
                <c:pt idx="91">
                  <c:v>105</c:v>
                </c:pt>
                <c:pt idx="92">
                  <c:v>110</c:v>
                </c:pt>
                <c:pt idx="93">
                  <c:v>110</c:v>
                </c:pt>
                <c:pt idx="94">
                  <c:v>80</c:v>
                </c:pt>
                <c:pt idx="95">
                  <c:v>55</c:v>
                </c:pt>
                <c:pt idx="96">
                  <c:v>65</c:v>
                </c:pt>
                <c:pt idx="97">
                  <c:v>75</c:v>
                </c:pt>
                <c:pt idx="98">
                  <c:v>80</c:v>
                </c:pt>
                <c:pt idx="99">
                  <c:v>85</c:v>
                </c:pt>
                <c:pt idx="100">
                  <c:v>60</c:v>
                </c:pt>
                <c:pt idx="101">
                  <c:v>70</c:v>
                </c:pt>
                <c:pt idx="102">
                  <c:v>80</c:v>
                </c:pt>
                <c:pt idx="103">
                  <c:v>70</c:v>
                </c:pt>
                <c:pt idx="104">
                  <c:v>80</c:v>
                </c:pt>
                <c:pt idx="105">
                  <c:v>55</c:v>
                </c:pt>
                <c:pt idx="106">
                  <c:v>80</c:v>
                </c:pt>
                <c:pt idx="107">
                  <c:v>70</c:v>
                </c:pt>
                <c:pt idx="108">
                  <c:v>55</c:v>
                </c:pt>
                <c:pt idx="109">
                  <c:v>50</c:v>
                </c:pt>
                <c:pt idx="110">
                  <c:v>85</c:v>
                </c:pt>
                <c:pt idx="111">
                  <c:v>65</c:v>
                </c:pt>
                <c:pt idx="112">
                  <c:v>45</c:v>
                </c:pt>
                <c:pt idx="113">
                  <c:v>75</c:v>
                </c:pt>
                <c:pt idx="114">
                  <c:v>40</c:v>
                </c:pt>
                <c:pt idx="115">
                  <c:v>80</c:v>
                </c:pt>
                <c:pt idx="116">
                  <c:v>55</c:v>
                </c:pt>
                <c:pt idx="117">
                  <c:v>65</c:v>
                </c:pt>
                <c:pt idx="11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949-434D-8087-832392EE3D4B}"/>
            </c:ext>
          </c:extLst>
        </c:ser>
        <c:ser>
          <c:idx val="5"/>
          <c:order val="6"/>
          <c:tx>
            <c:strRef>
              <c:f>Sheet1!$Q$2</c:f>
              <c:strCache>
                <c:ptCount val="1"/>
                <c:pt idx="0">
                  <c:v>Case7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Sheet1!$Q$4:$Q$122</c:f>
              <c:numCache>
                <c:formatCode>General</c:formatCode>
                <c:ptCount val="119"/>
                <c:pt idx="0">
                  <c:v>8295</c:v>
                </c:pt>
                <c:pt idx="1">
                  <c:v>22645</c:v>
                </c:pt>
                <c:pt idx="2">
                  <c:v>23135</c:v>
                </c:pt>
                <c:pt idx="3">
                  <c:v>23320</c:v>
                </c:pt>
                <c:pt idx="4">
                  <c:v>22750</c:v>
                </c:pt>
                <c:pt idx="5">
                  <c:v>21315</c:v>
                </c:pt>
                <c:pt idx="6">
                  <c:v>20140</c:v>
                </c:pt>
                <c:pt idx="7">
                  <c:v>18530</c:v>
                </c:pt>
                <c:pt idx="8">
                  <c:v>17300</c:v>
                </c:pt>
                <c:pt idx="9">
                  <c:v>15985</c:v>
                </c:pt>
                <c:pt idx="10">
                  <c:v>14800</c:v>
                </c:pt>
                <c:pt idx="11">
                  <c:v>13755</c:v>
                </c:pt>
                <c:pt idx="12">
                  <c:v>12745</c:v>
                </c:pt>
                <c:pt idx="13">
                  <c:v>11845</c:v>
                </c:pt>
                <c:pt idx="14">
                  <c:v>9575</c:v>
                </c:pt>
                <c:pt idx="15">
                  <c:v>6980</c:v>
                </c:pt>
                <c:pt idx="16">
                  <c:v>6405</c:v>
                </c:pt>
                <c:pt idx="17">
                  <c:v>6160</c:v>
                </c:pt>
                <c:pt idx="18">
                  <c:v>6055</c:v>
                </c:pt>
                <c:pt idx="19">
                  <c:v>6020</c:v>
                </c:pt>
                <c:pt idx="20">
                  <c:v>6035</c:v>
                </c:pt>
                <c:pt idx="21">
                  <c:v>6040</c:v>
                </c:pt>
                <c:pt idx="22">
                  <c:v>6090</c:v>
                </c:pt>
                <c:pt idx="23">
                  <c:v>6115</c:v>
                </c:pt>
                <c:pt idx="24">
                  <c:v>6365</c:v>
                </c:pt>
                <c:pt idx="25">
                  <c:v>6370</c:v>
                </c:pt>
                <c:pt idx="26">
                  <c:v>6405</c:v>
                </c:pt>
                <c:pt idx="27">
                  <c:v>6545</c:v>
                </c:pt>
                <c:pt idx="28">
                  <c:v>6440</c:v>
                </c:pt>
                <c:pt idx="29">
                  <c:v>6510</c:v>
                </c:pt>
                <c:pt idx="30">
                  <c:v>6465</c:v>
                </c:pt>
                <c:pt idx="31">
                  <c:v>6545</c:v>
                </c:pt>
                <c:pt idx="32">
                  <c:v>6315</c:v>
                </c:pt>
                <c:pt idx="33">
                  <c:v>6270</c:v>
                </c:pt>
                <c:pt idx="34">
                  <c:v>6305</c:v>
                </c:pt>
                <c:pt idx="35">
                  <c:v>6300</c:v>
                </c:pt>
                <c:pt idx="36">
                  <c:v>6100</c:v>
                </c:pt>
                <c:pt idx="37">
                  <c:v>6170</c:v>
                </c:pt>
                <c:pt idx="38">
                  <c:v>6100</c:v>
                </c:pt>
                <c:pt idx="39">
                  <c:v>5960</c:v>
                </c:pt>
                <c:pt idx="40">
                  <c:v>6115</c:v>
                </c:pt>
                <c:pt idx="41">
                  <c:v>6010</c:v>
                </c:pt>
                <c:pt idx="42">
                  <c:v>5970</c:v>
                </c:pt>
                <c:pt idx="43">
                  <c:v>6030</c:v>
                </c:pt>
                <c:pt idx="44">
                  <c:v>6155</c:v>
                </c:pt>
                <c:pt idx="45">
                  <c:v>6140</c:v>
                </c:pt>
                <c:pt idx="46">
                  <c:v>6030</c:v>
                </c:pt>
                <c:pt idx="47">
                  <c:v>6120</c:v>
                </c:pt>
                <c:pt idx="48">
                  <c:v>6060</c:v>
                </c:pt>
                <c:pt idx="49">
                  <c:v>6155</c:v>
                </c:pt>
                <c:pt idx="50">
                  <c:v>5980</c:v>
                </c:pt>
                <c:pt idx="51">
                  <c:v>6110</c:v>
                </c:pt>
                <c:pt idx="52">
                  <c:v>5975</c:v>
                </c:pt>
                <c:pt idx="53">
                  <c:v>5845</c:v>
                </c:pt>
                <c:pt idx="54">
                  <c:v>5935</c:v>
                </c:pt>
                <c:pt idx="55">
                  <c:v>5885</c:v>
                </c:pt>
                <c:pt idx="56">
                  <c:v>5875</c:v>
                </c:pt>
                <c:pt idx="57">
                  <c:v>5840</c:v>
                </c:pt>
                <c:pt idx="58">
                  <c:v>5810</c:v>
                </c:pt>
                <c:pt idx="59">
                  <c:v>5985</c:v>
                </c:pt>
                <c:pt idx="60">
                  <c:v>5935</c:v>
                </c:pt>
                <c:pt idx="61">
                  <c:v>5970</c:v>
                </c:pt>
                <c:pt idx="62">
                  <c:v>5885</c:v>
                </c:pt>
                <c:pt idx="63">
                  <c:v>6060</c:v>
                </c:pt>
                <c:pt idx="64">
                  <c:v>6000</c:v>
                </c:pt>
                <c:pt idx="65">
                  <c:v>5975</c:v>
                </c:pt>
                <c:pt idx="66">
                  <c:v>6045</c:v>
                </c:pt>
                <c:pt idx="67">
                  <c:v>6115</c:v>
                </c:pt>
                <c:pt idx="68">
                  <c:v>6225</c:v>
                </c:pt>
                <c:pt idx="69">
                  <c:v>6380</c:v>
                </c:pt>
                <c:pt idx="70">
                  <c:v>6620</c:v>
                </c:pt>
                <c:pt idx="71">
                  <c:v>6785</c:v>
                </c:pt>
                <c:pt idx="72">
                  <c:v>7030</c:v>
                </c:pt>
                <c:pt idx="73">
                  <c:v>7265</c:v>
                </c:pt>
                <c:pt idx="74">
                  <c:v>7550</c:v>
                </c:pt>
                <c:pt idx="75">
                  <c:v>7730</c:v>
                </c:pt>
                <c:pt idx="76">
                  <c:v>8325</c:v>
                </c:pt>
                <c:pt idx="77">
                  <c:v>8520</c:v>
                </c:pt>
                <c:pt idx="78">
                  <c:v>8835</c:v>
                </c:pt>
                <c:pt idx="79">
                  <c:v>9060</c:v>
                </c:pt>
                <c:pt idx="80">
                  <c:v>9120</c:v>
                </c:pt>
                <c:pt idx="81">
                  <c:v>8545</c:v>
                </c:pt>
                <c:pt idx="82">
                  <c:v>7715</c:v>
                </c:pt>
                <c:pt idx="83">
                  <c:v>6520</c:v>
                </c:pt>
                <c:pt idx="84">
                  <c:v>5605</c:v>
                </c:pt>
                <c:pt idx="85">
                  <c:v>4620</c:v>
                </c:pt>
                <c:pt idx="86">
                  <c:v>3630</c:v>
                </c:pt>
                <c:pt idx="87">
                  <c:v>2875</c:v>
                </c:pt>
                <c:pt idx="88">
                  <c:v>1945</c:v>
                </c:pt>
                <c:pt idx="89">
                  <c:v>1255</c:v>
                </c:pt>
                <c:pt idx="90">
                  <c:v>795</c:v>
                </c:pt>
                <c:pt idx="91">
                  <c:v>330</c:v>
                </c:pt>
                <c:pt idx="92">
                  <c:v>170</c:v>
                </c:pt>
                <c:pt idx="93">
                  <c:v>120</c:v>
                </c:pt>
                <c:pt idx="94">
                  <c:v>65</c:v>
                </c:pt>
                <c:pt idx="95">
                  <c:v>85</c:v>
                </c:pt>
                <c:pt idx="96">
                  <c:v>125</c:v>
                </c:pt>
                <c:pt idx="97">
                  <c:v>75</c:v>
                </c:pt>
                <c:pt idx="98">
                  <c:v>80</c:v>
                </c:pt>
                <c:pt idx="99">
                  <c:v>95</c:v>
                </c:pt>
                <c:pt idx="100">
                  <c:v>90</c:v>
                </c:pt>
                <c:pt idx="101">
                  <c:v>100</c:v>
                </c:pt>
                <c:pt idx="102">
                  <c:v>110</c:v>
                </c:pt>
                <c:pt idx="103">
                  <c:v>55</c:v>
                </c:pt>
                <c:pt idx="104">
                  <c:v>65</c:v>
                </c:pt>
                <c:pt idx="105">
                  <c:v>55</c:v>
                </c:pt>
                <c:pt idx="106">
                  <c:v>75</c:v>
                </c:pt>
                <c:pt idx="107">
                  <c:v>60</c:v>
                </c:pt>
                <c:pt idx="108">
                  <c:v>55</c:v>
                </c:pt>
                <c:pt idx="109">
                  <c:v>60</c:v>
                </c:pt>
                <c:pt idx="110">
                  <c:v>50</c:v>
                </c:pt>
                <c:pt idx="111">
                  <c:v>70</c:v>
                </c:pt>
                <c:pt idx="112">
                  <c:v>25</c:v>
                </c:pt>
                <c:pt idx="113">
                  <c:v>45</c:v>
                </c:pt>
                <c:pt idx="114">
                  <c:v>50</c:v>
                </c:pt>
                <c:pt idx="115">
                  <c:v>40</c:v>
                </c:pt>
                <c:pt idx="116">
                  <c:v>85</c:v>
                </c:pt>
                <c:pt idx="117">
                  <c:v>40</c:v>
                </c:pt>
                <c:pt idx="118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949-434D-8087-832392EE3D4B}"/>
            </c:ext>
          </c:extLst>
        </c:ser>
        <c:ser>
          <c:idx val="3"/>
          <c:order val="7"/>
          <c:tx>
            <c:strRef>
              <c:f>Sheet1!$R$2</c:f>
              <c:strCache>
                <c:ptCount val="1"/>
                <c:pt idx="0">
                  <c:v>Case8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Sheet1!$R$3:$R$122</c:f>
              <c:numCache>
                <c:formatCode>General</c:formatCode>
                <c:ptCount val="120"/>
                <c:pt idx="1">
                  <c:v>10685</c:v>
                </c:pt>
                <c:pt idx="2">
                  <c:v>23895</c:v>
                </c:pt>
                <c:pt idx="3">
                  <c:v>25545</c:v>
                </c:pt>
                <c:pt idx="4">
                  <c:v>24925</c:v>
                </c:pt>
                <c:pt idx="5">
                  <c:v>24135</c:v>
                </c:pt>
                <c:pt idx="6">
                  <c:v>22480</c:v>
                </c:pt>
                <c:pt idx="7">
                  <c:v>20520</c:v>
                </c:pt>
                <c:pt idx="8">
                  <c:v>18690</c:v>
                </c:pt>
                <c:pt idx="9">
                  <c:v>17195</c:v>
                </c:pt>
                <c:pt idx="10">
                  <c:v>15575</c:v>
                </c:pt>
                <c:pt idx="11">
                  <c:v>14120</c:v>
                </c:pt>
                <c:pt idx="12">
                  <c:v>12780</c:v>
                </c:pt>
                <c:pt idx="13">
                  <c:v>10975</c:v>
                </c:pt>
                <c:pt idx="14">
                  <c:v>7315</c:v>
                </c:pt>
                <c:pt idx="15">
                  <c:v>6410</c:v>
                </c:pt>
                <c:pt idx="16">
                  <c:v>6220</c:v>
                </c:pt>
                <c:pt idx="17">
                  <c:v>6000</c:v>
                </c:pt>
                <c:pt idx="18">
                  <c:v>5755</c:v>
                </c:pt>
                <c:pt idx="19">
                  <c:v>5730</c:v>
                </c:pt>
                <c:pt idx="20">
                  <c:v>5985</c:v>
                </c:pt>
                <c:pt idx="21">
                  <c:v>5885</c:v>
                </c:pt>
                <c:pt idx="22">
                  <c:v>6025</c:v>
                </c:pt>
                <c:pt idx="23">
                  <c:v>6165</c:v>
                </c:pt>
                <c:pt idx="24">
                  <c:v>6120</c:v>
                </c:pt>
                <c:pt idx="25">
                  <c:v>6465</c:v>
                </c:pt>
                <c:pt idx="26">
                  <c:v>6450</c:v>
                </c:pt>
                <c:pt idx="27">
                  <c:v>6670</c:v>
                </c:pt>
                <c:pt idx="28">
                  <c:v>6650</c:v>
                </c:pt>
                <c:pt idx="29">
                  <c:v>6570</c:v>
                </c:pt>
                <c:pt idx="30">
                  <c:v>6665</c:v>
                </c:pt>
                <c:pt idx="31">
                  <c:v>6570</c:v>
                </c:pt>
                <c:pt idx="32">
                  <c:v>6460</c:v>
                </c:pt>
                <c:pt idx="33">
                  <c:v>6500</c:v>
                </c:pt>
                <c:pt idx="34">
                  <c:v>6500</c:v>
                </c:pt>
                <c:pt idx="35">
                  <c:v>6360</c:v>
                </c:pt>
                <c:pt idx="36">
                  <c:v>6270</c:v>
                </c:pt>
                <c:pt idx="37">
                  <c:v>6410</c:v>
                </c:pt>
                <c:pt idx="38">
                  <c:v>6205</c:v>
                </c:pt>
                <c:pt idx="39">
                  <c:v>6180</c:v>
                </c:pt>
                <c:pt idx="40">
                  <c:v>6410</c:v>
                </c:pt>
                <c:pt idx="41">
                  <c:v>6255</c:v>
                </c:pt>
                <c:pt idx="42">
                  <c:v>6235</c:v>
                </c:pt>
                <c:pt idx="43">
                  <c:v>6365</c:v>
                </c:pt>
                <c:pt idx="44">
                  <c:v>6410</c:v>
                </c:pt>
                <c:pt idx="45">
                  <c:v>6380</c:v>
                </c:pt>
                <c:pt idx="46">
                  <c:v>6360</c:v>
                </c:pt>
                <c:pt idx="47">
                  <c:v>6490</c:v>
                </c:pt>
                <c:pt idx="48">
                  <c:v>6320</c:v>
                </c:pt>
                <c:pt idx="49">
                  <c:v>6435</c:v>
                </c:pt>
                <c:pt idx="50">
                  <c:v>6280</c:v>
                </c:pt>
                <c:pt idx="51">
                  <c:v>6420</c:v>
                </c:pt>
                <c:pt idx="52">
                  <c:v>6330</c:v>
                </c:pt>
                <c:pt idx="53">
                  <c:v>6370</c:v>
                </c:pt>
                <c:pt idx="54">
                  <c:v>6280</c:v>
                </c:pt>
                <c:pt idx="55">
                  <c:v>6340</c:v>
                </c:pt>
                <c:pt idx="56">
                  <c:v>6135</c:v>
                </c:pt>
                <c:pt idx="57">
                  <c:v>6290</c:v>
                </c:pt>
                <c:pt idx="58">
                  <c:v>6175</c:v>
                </c:pt>
                <c:pt idx="59">
                  <c:v>6170</c:v>
                </c:pt>
                <c:pt idx="60">
                  <c:v>6220</c:v>
                </c:pt>
                <c:pt idx="61">
                  <c:v>6065</c:v>
                </c:pt>
                <c:pt idx="62">
                  <c:v>6230</c:v>
                </c:pt>
                <c:pt idx="63">
                  <c:v>6155</c:v>
                </c:pt>
                <c:pt idx="64">
                  <c:v>6155</c:v>
                </c:pt>
                <c:pt idx="65">
                  <c:v>6215</c:v>
                </c:pt>
                <c:pt idx="66">
                  <c:v>6245</c:v>
                </c:pt>
                <c:pt idx="67">
                  <c:v>6395</c:v>
                </c:pt>
                <c:pt idx="68">
                  <c:v>6340</c:v>
                </c:pt>
                <c:pt idx="69">
                  <c:v>6470</c:v>
                </c:pt>
                <c:pt idx="70">
                  <c:v>6600</c:v>
                </c:pt>
                <c:pt idx="71">
                  <c:v>6825</c:v>
                </c:pt>
                <c:pt idx="72">
                  <c:v>7180</c:v>
                </c:pt>
                <c:pt idx="73">
                  <c:v>7655</c:v>
                </c:pt>
                <c:pt idx="74">
                  <c:v>7730</c:v>
                </c:pt>
                <c:pt idx="75">
                  <c:v>8300</c:v>
                </c:pt>
                <c:pt idx="76">
                  <c:v>8505</c:v>
                </c:pt>
                <c:pt idx="77">
                  <c:v>8775</c:v>
                </c:pt>
                <c:pt idx="78">
                  <c:v>9290</c:v>
                </c:pt>
                <c:pt idx="79">
                  <c:v>9450</c:v>
                </c:pt>
                <c:pt idx="80">
                  <c:v>9565</c:v>
                </c:pt>
                <c:pt idx="81">
                  <c:v>9200</c:v>
                </c:pt>
                <c:pt idx="82">
                  <c:v>8965</c:v>
                </c:pt>
                <c:pt idx="83">
                  <c:v>7525</c:v>
                </c:pt>
                <c:pt idx="84">
                  <c:v>5535</c:v>
                </c:pt>
                <c:pt idx="85">
                  <c:v>3795</c:v>
                </c:pt>
                <c:pt idx="86">
                  <c:v>2395</c:v>
                </c:pt>
                <c:pt idx="87">
                  <c:v>1220</c:v>
                </c:pt>
                <c:pt idx="88">
                  <c:v>450</c:v>
                </c:pt>
                <c:pt idx="89">
                  <c:v>245</c:v>
                </c:pt>
                <c:pt idx="90">
                  <c:v>125</c:v>
                </c:pt>
                <c:pt idx="91">
                  <c:v>145</c:v>
                </c:pt>
                <c:pt idx="92">
                  <c:v>100</c:v>
                </c:pt>
                <c:pt idx="93">
                  <c:v>100</c:v>
                </c:pt>
                <c:pt idx="94">
                  <c:v>95</c:v>
                </c:pt>
                <c:pt idx="95">
                  <c:v>85</c:v>
                </c:pt>
                <c:pt idx="96">
                  <c:v>85</c:v>
                </c:pt>
                <c:pt idx="97">
                  <c:v>100</c:v>
                </c:pt>
                <c:pt idx="98">
                  <c:v>105</c:v>
                </c:pt>
                <c:pt idx="99">
                  <c:v>85</c:v>
                </c:pt>
                <c:pt idx="100">
                  <c:v>130</c:v>
                </c:pt>
                <c:pt idx="101">
                  <c:v>115</c:v>
                </c:pt>
                <c:pt idx="102">
                  <c:v>70</c:v>
                </c:pt>
                <c:pt idx="103">
                  <c:v>85</c:v>
                </c:pt>
                <c:pt idx="104">
                  <c:v>75</c:v>
                </c:pt>
                <c:pt idx="105">
                  <c:v>65</c:v>
                </c:pt>
                <c:pt idx="106">
                  <c:v>120</c:v>
                </c:pt>
                <c:pt idx="107">
                  <c:v>50</c:v>
                </c:pt>
                <c:pt idx="108">
                  <c:v>45</c:v>
                </c:pt>
                <c:pt idx="109">
                  <c:v>70</c:v>
                </c:pt>
                <c:pt idx="110">
                  <c:v>70</c:v>
                </c:pt>
                <c:pt idx="111">
                  <c:v>90</c:v>
                </c:pt>
                <c:pt idx="112">
                  <c:v>60</c:v>
                </c:pt>
                <c:pt idx="113">
                  <c:v>65</c:v>
                </c:pt>
                <c:pt idx="114">
                  <c:v>50</c:v>
                </c:pt>
                <c:pt idx="115">
                  <c:v>25</c:v>
                </c:pt>
                <c:pt idx="116">
                  <c:v>45</c:v>
                </c:pt>
                <c:pt idx="117">
                  <c:v>60</c:v>
                </c:pt>
                <c:pt idx="118">
                  <c:v>60</c:v>
                </c:pt>
                <c:pt idx="119">
                  <c:v>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949-434D-8087-832392EE3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211056"/>
        <c:axId val="446626544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Sheet1!$K$2</c15:sqref>
                        </c15:formulaRef>
                      </c:ext>
                    </c:extLst>
                    <c:strCache>
                      <c:ptCount val="1"/>
                      <c:pt idx="0">
                        <c:v>Case1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Sheet1!$A$4:$A$122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2E-3</c:v>
                      </c:pt>
                      <c:pt idx="1">
                        <c:v>4.0000000000000001E-3</c:v>
                      </c:pt>
                      <c:pt idx="2">
                        <c:v>6.0000000000000001E-3</c:v>
                      </c:pt>
                      <c:pt idx="3">
                        <c:v>8.0000000000000002E-3</c:v>
                      </c:pt>
                      <c:pt idx="4">
                        <c:v>0.01</c:v>
                      </c:pt>
                      <c:pt idx="5">
                        <c:v>1.2E-2</c:v>
                      </c:pt>
                      <c:pt idx="6">
                        <c:v>1.4E-2</c:v>
                      </c:pt>
                      <c:pt idx="7">
                        <c:v>1.6E-2</c:v>
                      </c:pt>
                      <c:pt idx="8">
                        <c:v>1.7999999999999999E-2</c:v>
                      </c:pt>
                      <c:pt idx="9">
                        <c:v>0.02</c:v>
                      </c:pt>
                      <c:pt idx="10">
                        <c:v>2.1999999999999999E-2</c:v>
                      </c:pt>
                      <c:pt idx="11">
                        <c:v>2.4E-2</c:v>
                      </c:pt>
                      <c:pt idx="12">
                        <c:v>2.5999999999999999E-2</c:v>
                      </c:pt>
                      <c:pt idx="13">
                        <c:v>2.8000000000000001E-2</c:v>
                      </c:pt>
                      <c:pt idx="14">
                        <c:v>0.03</c:v>
                      </c:pt>
                      <c:pt idx="15">
                        <c:v>3.2000000000000001E-2</c:v>
                      </c:pt>
                      <c:pt idx="16">
                        <c:v>3.4000000000000002E-2</c:v>
                      </c:pt>
                      <c:pt idx="17">
                        <c:v>3.5999999999999997E-2</c:v>
                      </c:pt>
                      <c:pt idx="18">
                        <c:v>3.7999999999999999E-2</c:v>
                      </c:pt>
                      <c:pt idx="19">
                        <c:v>0.04</c:v>
                      </c:pt>
                      <c:pt idx="20">
                        <c:v>4.2000000000000003E-2</c:v>
                      </c:pt>
                      <c:pt idx="21">
                        <c:v>4.3999999999999997E-2</c:v>
                      </c:pt>
                      <c:pt idx="22">
                        <c:v>4.5999999999999999E-2</c:v>
                      </c:pt>
                      <c:pt idx="23">
                        <c:v>4.8000000000000001E-2</c:v>
                      </c:pt>
                      <c:pt idx="24">
                        <c:v>0.05</c:v>
                      </c:pt>
                      <c:pt idx="25">
                        <c:v>5.1999999999999998E-2</c:v>
                      </c:pt>
                      <c:pt idx="26">
                        <c:v>5.3999999999999999E-2</c:v>
                      </c:pt>
                      <c:pt idx="27">
                        <c:v>5.6000000000000001E-2</c:v>
                      </c:pt>
                      <c:pt idx="28">
                        <c:v>5.8000000000000003E-2</c:v>
                      </c:pt>
                      <c:pt idx="29">
                        <c:v>0.06</c:v>
                      </c:pt>
                      <c:pt idx="30">
                        <c:v>6.2E-2</c:v>
                      </c:pt>
                      <c:pt idx="31">
                        <c:v>6.4000000000000001E-2</c:v>
                      </c:pt>
                      <c:pt idx="32">
                        <c:v>6.6000000000000003E-2</c:v>
                      </c:pt>
                      <c:pt idx="33">
                        <c:v>6.8000000000000005E-2</c:v>
                      </c:pt>
                      <c:pt idx="34">
                        <c:v>7.0000000000000007E-2</c:v>
                      </c:pt>
                      <c:pt idx="35">
                        <c:v>7.1999999999999995E-2</c:v>
                      </c:pt>
                      <c:pt idx="36">
                        <c:v>7.3999999999999996E-2</c:v>
                      </c:pt>
                      <c:pt idx="37">
                        <c:v>7.5999999999999998E-2</c:v>
                      </c:pt>
                      <c:pt idx="38">
                        <c:v>7.8E-2</c:v>
                      </c:pt>
                      <c:pt idx="39">
                        <c:v>0.08</c:v>
                      </c:pt>
                      <c:pt idx="40">
                        <c:v>8.2000000000000003E-2</c:v>
                      </c:pt>
                      <c:pt idx="41">
                        <c:v>8.4000000000000005E-2</c:v>
                      </c:pt>
                      <c:pt idx="42">
                        <c:v>8.5999999999999993E-2</c:v>
                      </c:pt>
                      <c:pt idx="43">
                        <c:v>8.7999999999999995E-2</c:v>
                      </c:pt>
                      <c:pt idx="44">
                        <c:v>0.09</c:v>
                      </c:pt>
                      <c:pt idx="45">
                        <c:v>9.1999999999999998E-2</c:v>
                      </c:pt>
                      <c:pt idx="46">
                        <c:v>9.4E-2</c:v>
                      </c:pt>
                      <c:pt idx="47">
                        <c:v>9.6000000000000002E-2</c:v>
                      </c:pt>
                      <c:pt idx="48">
                        <c:v>9.8000000000000004E-2</c:v>
                      </c:pt>
                      <c:pt idx="49">
                        <c:v>0.1</c:v>
                      </c:pt>
                      <c:pt idx="50">
                        <c:v>0.10199999999999999</c:v>
                      </c:pt>
                      <c:pt idx="51">
                        <c:v>0.104</c:v>
                      </c:pt>
                      <c:pt idx="52">
                        <c:v>0.106</c:v>
                      </c:pt>
                      <c:pt idx="53">
                        <c:v>0.108</c:v>
                      </c:pt>
                      <c:pt idx="54">
                        <c:v>0.11</c:v>
                      </c:pt>
                      <c:pt idx="55">
                        <c:v>0.112</c:v>
                      </c:pt>
                      <c:pt idx="56">
                        <c:v>0.114</c:v>
                      </c:pt>
                      <c:pt idx="57">
                        <c:v>0.11600000000000001</c:v>
                      </c:pt>
                      <c:pt idx="58">
                        <c:v>0.11799999999999999</c:v>
                      </c:pt>
                      <c:pt idx="59">
                        <c:v>0.12</c:v>
                      </c:pt>
                      <c:pt idx="60">
                        <c:v>0.122</c:v>
                      </c:pt>
                      <c:pt idx="61">
                        <c:v>0.124</c:v>
                      </c:pt>
                      <c:pt idx="62">
                        <c:v>0.126</c:v>
                      </c:pt>
                      <c:pt idx="63">
                        <c:v>0.128</c:v>
                      </c:pt>
                      <c:pt idx="64">
                        <c:v>0.13</c:v>
                      </c:pt>
                      <c:pt idx="65">
                        <c:v>0.13200000000000001</c:v>
                      </c:pt>
                      <c:pt idx="66">
                        <c:v>0.13400000000000001</c:v>
                      </c:pt>
                      <c:pt idx="67">
                        <c:v>0.13600000000000001</c:v>
                      </c:pt>
                      <c:pt idx="68">
                        <c:v>0.13800000000000001</c:v>
                      </c:pt>
                      <c:pt idx="69">
                        <c:v>0.14000000000000001</c:v>
                      </c:pt>
                      <c:pt idx="70">
                        <c:v>0.14199999999999999</c:v>
                      </c:pt>
                      <c:pt idx="71">
                        <c:v>0.14399999999999999</c:v>
                      </c:pt>
                      <c:pt idx="72">
                        <c:v>0.14599999999999999</c:v>
                      </c:pt>
                      <c:pt idx="73">
                        <c:v>0.14799999999999999</c:v>
                      </c:pt>
                      <c:pt idx="74">
                        <c:v>0.15</c:v>
                      </c:pt>
                      <c:pt idx="75">
                        <c:v>0.152</c:v>
                      </c:pt>
                      <c:pt idx="76">
                        <c:v>0.154</c:v>
                      </c:pt>
                      <c:pt idx="77">
                        <c:v>0.156</c:v>
                      </c:pt>
                      <c:pt idx="78">
                        <c:v>0.158</c:v>
                      </c:pt>
                      <c:pt idx="79">
                        <c:v>0.16</c:v>
                      </c:pt>
                      <c:pt idx="80">
                        <c:v>0.16200000000000001</c:v>
                      </c:pt>
                      <c:pt idx="81">
                        <c:v>0.16400000000000001</c:v>
                      </c:pt>
                      <c:pt idx="82">
                        <c:v>0.16600000000000001</c:v>
                      </c:pt>
                      <c:pt idx="83">
                        <c:v>0.16800000000000001</c:v>
                      </c:pt>
                      <c:pt idx="84">
                        <c:v>0.17</c:v>
                      </c:pt>
                      <c:pt idx="85">
                        <c:v>0.17199999999999999</c:v>
                      </c:pt>
                      <c:pt idx="86">
                        <c:v>0.17399999999999999</c:v>
                      </c:pt>
                      <c:pt idx="87">
                        <c:v>0.17599999999999999</c:v>
                      </c:pt>
                      <c:pt idx="88">
                        <c:v>0.17799999999999999</c:v>
                      </c:pt>
                      <c:pt idx="89">
                        <c:v>0.18</c:v>
                      </c:pt>
                      <c:pt idx="90">
                        <c:v>0.182</c:v>
                      </c:pt>
                      <c:pt idx="91">
                        <c:v>0.184</c:v>
                      </c:pt>
                      <c:pt idx="92">
                        <c:v>0.186</c:v>
                      </c:pt>
                      <c:pt idx="93">
                        <c:v>0.188</c:v>
                      </c:pt>
                      <c:pt idx="94">
                        <c:v>0.19</c:v>
                      </c:pt>
                      <c:pt idx="95">
                        <c:v>0.192</c:v>
                      </c:pt>
                      <c:pt idx="96">
                        <c:v>0.19400000000000001</c:v>
                      </c:pt>
                      <c:pt idx="97">
                        <c:v>0.19600000000000001</c:v>
                      </c:pt>
                      <c:pt idx="98">
                        <c:v>0.19800000000000001</c:v>
                      </c:pt>
                      <c:pt idx="99">
                        <c:v>0.2</c:v>
                      </c:pt>
                      <c:pt idx="100">
                        <c:v>0.20200000000000001</c:v>
                      </c:pt>
                      <c:pt idx="101">
                        <c:v>0.20399999999999999</c:v>
                      </c:pt>
                      <c:pt idx="102">
                        <c:v>0.20599999999999999</c:v>
                      </c:pt>
                      <c:pt idx="103">
                        <c:v>0.20799999999999999</c:v>
                      </c:pt>
                      <c:pt idx="104">
                        <c:v>0.21</c:v>
                      </c:pt>
                      <c:pt idx="105">
                        <c:v>0.21199999999999999</c:v>
                      </c:pt>
                      <c:pt idx="106">
                        <c:v>0.214</c:v>
                      </c:pt>
                      <c:pt idx="107">
                        <c:v>0.216</c:v>
                      </c:pt>
                      <c:pt idx="108">
                        <c:v>0.218</c:v>
                      </c:pt>
                      <c:pt idx="109">
                        <c:v>0.22</c:v>
                      </c:pt>
                      <c:pt idx="110">
                        <c:v>0.222</c:v>
                      </c:pt>
                      <c:pt idx="111">
                        <c:v>0.224</c:v>
                      </c:pt>
                      <c:pt idx="112">
                        <c:v>0.22600000000000001</c:v>
                      </c:pt>
                      <c:pt idx="113">
                        <c:v>0.22800000000000001</c:v>
                      </c:pt>
                      <c:pt idx="114">
                        <c:v>0.23</c:v>
                      </c:pt>
                      <c:pt idx="115">
                        <c:v>0.23200000000000001</c:v>
                      </c:pt>
                      <c:pt idx="116">
                        <c:v>0.23400000000000001</c:v>
                      </c:pt>
                      <c:pt idx="117">
                        <c:v>0.23599999999999999</c:v>
                      </c:pt>
                      <c:pt idx="118">
                        <c:v>0.23799999999999999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Sheet1!$K$4:$K$122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0</c:v>
                      </c:pt>
                      <c:pt idx="1">
                        <c:v>7530</c:v>
                      </c:pt>
                      <c:pt idx="2">
                        <c:v>7165</c:v>
                      </c:pt>
                      <c:pt idx="3">
                        <c:v>7495</c:v>
                      </c:pt>
                      <c:pt idx="4">
                        <c:v>7865</c:v>
                      </c:pt>
                      <c:pt idx="5">
                        <c:v>8165</c:v>
                      </c:pt>
                      <c:pt idx="6">
                        <c:v>7830</c:v>
                      </c:pt>
                      <c:pt idx="7">
                        <c:v>8000</c:v>
                      </c:pt>
                      <c:pt idx="8">
                        <c:v>7975</c:v>
                      </c:pt>
                      <c:pt idx="9">
                        <c:v>7795</c:v>
                      </c:pt>
                      <c:pt idx="10">
                        <c:v>7910</c:v>
                      </c:pt>
                      <c:pt idx="11">
                        <c:v>7530</c:v>
                      </c:pt>
                      <c:pt idx="12">
                        <c:v>7480</c:v>
                      </c:pt>
                      <c:pt idx="13">
                        <c:v>7350</c:v>
                      </c:pt>
                      <c:pt idx="14">
                        <c:v>7450</c:v>
                      </c:pt>
                      <c:pt idx="15">
                        <c:v>7415</c:v>
                      </c:pt>
                      <c:pt idx="16">
                        <c:v>7260</c:v>
                      </c:pt>
                      <c:pt idx="17">
                        <c:v>7470</c:v>
                      </c:pt>
                      <c:pt idx="18">
                        <c:v>7305</c:v>
                      </c:pt>
                      <c:pt idx="19">
                        <c:v>7195</c:v>
                      </c:pt>
                      <c:pt idx="20">
                        <c:v>7355</c:v>
                      </c:pt>
                      <c:pt idx="21">
                        <c:v>6995</c:v>
                      </c:pt>
                      <c:pt idx="22">
                        <c:v>7280</c:v>
                      </c:pt>
                      <c:pt idx="23">
                        <c:v>7290</c:v>
                      </c:pt>
                      <c:pt idx="24">
                        <c:v>7105</c:v>
                      </c:pt>
                      <c:pt idx="25">
                        <c:v>7180</c:v>
                      </c:pt>
                      <c:pt idx="26">
                        <c:v>7190</c:v>
                      </c:pt>
                      <c:pt idx="27">
                        <c:v>7170</c:v>
                      </c:pt>
                      <c:pt idx="28">
                        <c:v>7160</c:v>
                      </c:pt>
                      <c:pt idx="29">
                        <c:v>7055</c:v>
                      </c:pt>
                      <c:pt idx="30">
                        <c:v>7210</c:v>
                      </c:pt>
                      <c:pt idx="31">
                        <c:v>7145</c:v>
                      </c:pt>
                      <c:pt idx="32">
                        <c:v>7015</c:v>
                      </c:pt>
                      <c:pt idx="33">
                        <c:v>7055</c:v>
                      </c:pt>
                      <c:pt idx="34">
                        <c:v>6995</c:v>
                      </c:pt>
                      <c:pt idx="35">
                        <c:v>7155</c:v>
                      </c:pt>
                      <c:pt idx="36">
                        <c:v>6985</c:v>
                      </c:pt>
                      <c:pt idx="37">
                        <c:v>6865</c:v>
                      </c:pt>
                      <c:pt idx="38">
                        <c:v>7105</c:v>
                      </c:pt>
                      <c:pt idx="39">
                        <c:v>6760</c:v>
                      </c:pt>
                      <c:pt idx="40">
                        <c:v>6745</c:v>
                      </c:pt>
                      <c:pt idx="41">
                        <c:v>6800</c:v>
                      </c:pt>
                      <c:pt idx="42">
                        <c:v>6865</c:v>
                      </c:pt>
                      <c:pt idx="43">
                        <c:v>6855</c:v>
                      </c:pt>
                      <c:pt idx="44">
                        <c:v>6710</c:v>
                      </c:pt>
                      <c:pt idx="45">
                        <c:v>6775</c:v>
                      </c:pt>
                      <c:pt idx="46">
                        <c:v>6680</c:v>
                      </c:pt>
                      <c:pt idx="47">
                        <c:v>6735</c:v>
                      </c:pt>
                      <c:pt idx="48">
                        <c:v>6635</c:v>
                      </c:pt>
                      <c:pt idx="49">
                        <c:v>6585</c:v>
                      </c:pt>
                      <c:pt idx="50">
                        <c:v>6650</c:v>
                      </c:pt>
                      <c:pt idx="51">
                        <c:v>6610</c:v>
                      </c:pt>
                      <c:pt idx="52">
                        <c:v>6630</c:v>
                      </c:pt>
                      <c:pt idx="53">
                        <c:v>6695</c:v>
                      </c:pt>
                      <c:pt idx="54">
                        <c:v>6390</c:v>
                      </c:pt>
                      <c:pt idx="55">
                        <c:v>6570</c:v>
                      </c:pt>
                      <c:pt idx="56">
                        <c:v>6525</c:v>
                      </c:pt>
                      <c:pt idx="57">
                        <c:v>6525</c:v>
                      </c:pt>
                      <c:pt idx="58">
                        <c:v>6445</c:v>
                      </c:pt>
                      <c:pt idx="59">
                        <c:v>6610</c:v>
                      </c:pt>
                      <c:pt idx="60">
                        <c:v>6455</c:v>
                      </c:pt>
                      <c:pt idx="61">
                        <c:v>6555</c:v>
                      </c:pt>
                      <c:pt idx="62">
                        <c:v>6415</c:v>
                      </c:pt>
                      <c:pt idx="63">
                        <c:v>6475</c:v>
                      </c:pt>
                      <c:pt idx="64">
                        <c:v>6315</c:v>
                      </c:pt>
                      <c:pt idx="65">
                        <c:v>6410</c:v>
                      </c:pt>
                      <c:pt idx="66">
                        <c:v>6455</c:v>
                      </c:pt>
                      <c:pt idx="67">
                        <c:v>6410</c:v>
                      </c:pt>
                      <c:pt idx="68">
                        <c:v>6265</c:v>
                      </c:pt>
                      <c:pt idx="69">
                        <c:v>6410</c:v>
                      </c:pt>
                      <c:pt idx="70">
                        <c:v>6330</c:v>
                      </c:pt>
                      <c:pt idx="71">
                        <c:v>6295</c:v>
                      </c:pt>
                      <c:pt idx="72">
                        <c:v>6245</c:v>
                      </c:pt>
                      <c:pt idx="73">
                        <c:v>6505</c:v>
                      </c:pt>
                      <c:pt idx="74">
                        <c:v>6110</c:v>
                      </c:pt>
                      <c:pt idx="75">
                        <c:v>6390</c:v>
                      </c:pt>
                      <c:pt idx="76">
                        <c:v>6225</c:v>
                      </c:pt>
                      <c:pt idx="77">
                        <c:v>6310</c:v>
                      </c:pt>
                      <c:pt idx="78">
                        <c:v>6220</c:v>
                      </c:pt>
                      <c:pt idx="79">
                        <c:v>6205</c:v>
                      </c:pt>
                      <c:pt idx="80">
                        <c:v>6180</c:v>
                      </c:pt>
                      <c:pt idx="81">
                        <c:v>6185</c:v>
                      </c:pt>
                      <c:pt idx="82">
                        <c:v>6225</c:v>
                      </c:pt>
                      <c:pt idx="83">
                        <c:v>6155</c:v>
                      </c:pt>
                      <c:pt idx="84">
                        <c:v>6100</c:v>
                      </c:pt>
                      <c:pt idx="85">
                        <c:v>6135</c:v>
                      </c:pt>
                      <c:pt idx="86">
                        <c:v>6100</c:v>
                      </c:pt>
                      <c:pt idx="87">
                        <c:v>6160</c:v>
                      </c:pt>
                      <c:pt idx="88">
                        <c:v>5955</c:v>
                      </c:pt>
                      <c:pt idx="89">
                        <c:v>6035</c:v>
                      </c:pt>
                      <c:pt idx="90">
                        <c:v>5910</c:v>
                      </c:pt>
                      <c:pt idx="91">
                        <c:v>6090</c:v>
                      </c:pt>
                      <c:pt idx="92">
                        <c:v>5845</c:v>
                      </c:pt>
                      <c:pt idx="93">
                        <c:v>6110</c:v>
                      </c:pt>
                      <c:pt idx="94">
                        <c:v>5780</c:v>
                      </c:pt>
                      <c:pt idx="95">
                        <c:v>6000</c:v>
                      </c:pt>
                      <c:pt idx="96">
                        <c:v>5850</c:v>
                      </c:pt>
                      <c:pt idx="97">
                        <c:v>5925</c:v>
                      </c:pt>
                      <c:pt idx="98">
                        <c:v>5790</c:v>
                      </c:pt>
                      <c:pt idx="99">
                        <c:v>5680</c:v>
                      </c:pt>
                      <c:pt idx="100">
                        <c:v>5205</c:v>
                      </c:pt>
                      <c:pt idx="101">
                        <c:v>4655</c:v>
                      </c:pt>
                      <c:pt idx="102">
                        <c:v>4505</c:v>
                      </c:pt>
                      <c:pt idx="103">
                        <c:v>4450</c:v>
                      </c:pt>
                      <c:pt idx="104">
                        <c:v>4275</c:v>
                      </c:pt>
                      <c:pt idx="105">
                        <c:v>4040</c:v>
                      </c:pt>
                      <c:pt idx="106">
                        <c:v>3595</c:v>
                      </c:pt>
                      <c:pt idx="107">
                        <c:v>3340</c:v>
                      </c:pt>
                      <c:pt idx="108">
                        <c:v>3095</c:v>
                      </c:pt>
                      <c:pt idx="109">
                        <c:v>2745</c:v>
                      </c:pt>
                      <c:pt idx="110">
                        <c:v>2710</c:v>
                      </c:pt>
                      <c:pt idx="111">
                        <c:v>2205</c:v>
                      </c:pt>
                      <c:pt idx="112">
                        <c:v>2220</c:v>
                      </c:pt>
                      <c:pt idx="113">
                        <c:v>1875</c:v>
                      </c:pt>
                      <c:pt idx="114">
                        <c:v>1740</c:v>
                      </c:pt>
                      <c:pt idx="115">
                        <c:v>1525</c:v>
                      </c:pt>
                      <c:pt idx="116">
                        <c:v>1095</c:v>
                      </c:pt>
                      <c:pt idx="117">
                        <c:v>890</c:v>
                      </c:pt>
                      <c:pt idx="118">
                        <c:v>755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4-4949-434D-8087-832392EE3D4B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</c15:sqref>
                        </c15:formulaRef>
                      </c:ext>
                    </c:extLst>
                    <c:strCache>
                      <c:ptCount val="1"/>
                      <c:pt idx="0">
                        <c:v>Case2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2E-3</c:v>
                      </c:pt>
                      <c:pt idx="1">
                        <c:v>4.0000000000000001E-3</c:v>
                      </c:pt>
                      <c:pt idx="2">
                        <c:v>6.0000000000000001E-3</c:v>
                      </c:pt>
                      <c:pt idx="3">
                        <c:v>8.0000000000000002E-3</c:v>
                      </c:pt>
                      <c:pt idx="4">
                        <c:v>0.01</c:v>
                      </c:pt>
                      <c:pt idx="5">
                        <c:v>1.2E-2</c:v>
                      </c:pt>
                      <c:pt idx="6">
                        <c:v>1.4E-2</c:v>
                      </c:pt>
                      <c:pt idx="7">
                        <c:v>1.6E-2</c:v>
                      </c:pt>
                      <c:pt idx="8">
                        <c:v>1.7999999999999999E-2</c:v>
                      </c:pt>
                      <c:pt idx="9">
                        <c:v>0.02</c:v>
                      </c:pt>
                      <c:pt idx="10">
                        <c:v>2.1999999999999999E-2</c:v>
                      </c:pt>
                      <c:pt idx="11">
                        <c:v>2.4E-2</c:v>
                      </c:pt>
                      <c:pt idx="12">
                        <c:v>2.5999999999999999E-2</c:v>
                      </c:pt>
                      <c:pt idx="13">
                        <c:v>2.8000000000000001E-2</c:v>
                      </c:pt>
                      <c:pt idx="14">
                        <c:v>0.03</c:v>
                      </c:pt>
                      <c:pt idx="15">
                        <c:v>3.2000000000000001E-2</c:v>
                      </c:pt>
                      <c:pt idx="16">
                        <c:v>3.4000000000000002E-2</c:v>
                      </c:pt>
                      <c:pt idx="17">
                        <c:v>3.5999999999999997E-2</c:v>
                      </c:pt>
                      <c:pt idx="18">
                        <c:v>3.7999999999999999E-2</c:v>
                      </c:pt>
                      <c:pt idx="19">
                        <c:v>0.04</c:v>
                      </c:pt>
                      <c:pt idx="20">
                        <c:v>4.2000000000000003E-2</c:v>
                      </c:pt>
                      <c:pt idx="21">
                        <c:v>4.3999999999999997E-2</c:v>
                      </c:pt>
                      <c:pt idx="22">
                        <c:v>4.5999999999999999E-2</c:v>
                      </c:pt>
                      <c:pt idx="23">
                        <c:v>4.8000000000000001E-2</c:v>
                      </c:pt>
                      <c:pt idx="24">
                        <c:v>0.05</c:v>
                      </c:pt>
                      <c:pt idx="25">
                        <c:v>5.1999999999999998E-2</c:v>
                      </c:pt>
                      <c:pt idx="26">
                        <c:v>5.3999999999999999E-2</c:v>
                      </c:pt>
                      <c:pt idx="27">
                        <c:v>5.6000000000000001E-2</c:v>
                      </c:pt>
                      <c:pt idx="28">
                        <c:v>5.8000000000000003E-2</c:v>
                      </c:pt>
                      <c:pt idx="29">
                        <c:v>0.06</c:v>
                      </c:pt>
                      <c:pt idx="30">
                        <c:v>6.2E-2</c:v>
                      </c:pt>
                      <c:pt idx="31">
                        <c:v>6.4000000000000001E-2</c:v>
                      </c:pt>
                      <c:pt idx="32">
                        <c:v>6.6000000000000003E-2</c:v>
                      </c:pt>
                      <c:pt idx="33">
                        <c:v>6.8000000000000005E-2</c:v>
                      </c:pt>
                      <c:pt idx="34">
                        <c:v>7.0000000000000007E-2</c:v>
                      </c:pt>
                      <c:pt idx="35">
                        <c:v>7.1999999999999995E-2</c:v>
                      </c:pt>
                      <c:pt idx="36">
                        <c:v>7.3999999999999996E-2</c:v>
                      </c:pt>
                      <c:pt idx="37">
                        <c:v>7.5999999999999998E-2</c:v>
                      </c:pt>
                      <c:pt idx="38">
                        <c:v>7.8E-2</c:v>
                      </c:pt>
                      <c:pt idx="39">
                        <c:v>0.08</c:v>
                      </c:pt>
                      <c:pt idx="40">
                        <c:v>8.2000000000000003E-2</c:v>
                      </c:pt>
                      <c:pt idx="41">
                        <c:v>8.4000000000000005E-2</c:v>
                      </c:pt>
                      <c:pt idx="42">
                        <c:v>8.5999999999999993E-2</c:v>
                      </c:pt>
                      <c:pt idx="43">
                        <c:v>8.7999999999999995E-2</c:v>
                      </c:pt>
                      <c:pt idx="44">
                        <c:v>0.09</c:v>
                      </c:pt>
                      <c:pt idx="45">
                        <c:v>9.1999999999999998E-2</c:v>
                      </c:pt>
                      <c:pt idx="46">
                        <c:v>9.4E-2</c:v>
                      </c:pt>
                      <c:pt idx="47">
                        <c:v>9.6000000000000002E-2</c:v>
                      </c:pt>
                      <c:pt idx="48">
                        <c:v>9.8000000000000004E-2</c:v>
                      </c:pt>
                      <c:pt idx="49">
                        <c:v>0.1</c:v>
                      </c:pt>
                      <c:pt idx="50">
                        <c:v>0.10199999999999999</c:v>
                      </c:pt>
                      <c:pt idx="51">
                        <c:v>0.104</c:v>
                      </c:pt>
                      <c:pt idx="52">
                        <c:v>0.106</c:v>
                      </c:pt>
                      <c:pt idx="53">
                        <c:v>0.108</c:v>
                      </c:pt>
                      <c:pt idx="54">
                        <c:v>0.11</c:v>
                      </c:pt>
                      <c:pt idx="55">
                        <c:v>0.112</c:v>
                      </c:pt>
                      <c:pt idx="56">
                        <c:v>0.114</c:v>
                      </c:pt>
                      <c:pt idx="57">
                        <c:v>0.11600000000000001</c:v>
                      </c:pt>
                      <c:pt idx="58">
                        <c:v>0.11799999999999999</c:v>
                      </c:pt>
                      <c:pt idx="59">
                        <c:v>0.12</c:v>
                      </c:pt>
                      <c:pt idx="60">
                        <c:v>0.122</c:v>
                      </c:pt>
                      <c:pt idx="61">
                        <c:v>0.124</c:v>
                      </c:pt>
                      <c:pt idx="62">
                        <c:v>0.126</c:v>
                      </c:pt>
                      <c:pt idx="63">
                        <c:v>0.128</c:v>
                      </c:pt>
                      <c:pt idx="64">
                        <c:v>0.13</c:v>
                      </c:pt>
                      <c:pt idx="65">
                        <c:v>0.13200000000000001</c:v>
                      </c:pt>
                      <c:pt idx="66">
                        <c:v>0.13400000000000001</c:v>
                      </c:pt>
                      <c:pt idx="67">
                        <c:v>0.13600000000000001</c:v>
                      </c:pt>
                      <c:pt idx="68">
                        <c:v>0.13800000000000001</c:v>
                      </c:pt>
                      <c:pt idx="69">
                        <c:v>0.14000000000000001</c:v>
                      </c:pt>
                      <c:pt idx="70">
                        <c:v>0.14199999999999999</c:v>
                      </c:pt>
                      <c:pt idx="71">
                        <c:v>0.14399999999999999</c:v>
                      </c:pt>
                      <c:pt idx="72">
                        <c:v>0.14599999999999999</c:v>
                      </c:pt>
                      <c:pt idx="73">
                        <c:v>0.14799999999999999</c:v>
                      </c:pt>
                      <c:pt idx="74">
                        <c:v>0.15</c:v>
                      </c:pt>
                      <c:pt idx="75">
                        <c:v>0.152</c:v>
                      </c:pt>
                      <c:pt idx="76">
                        <c:v>0.154</c:v>
                      </c:pt>
                      <c:pt idx="77">
                        <c:v>0.156</c:v>
                      </c:pt>
                      <c:pt idx="78">
                        <c:v>0.158</c:v>
                      </c:pt>
                      <c:pt idx="79">
                        <c:v>0.16</c:v>
                      </c:pt>
                      <c:pt idx="80">
                        <c:v>0.16200000000000001</c:v>
                      </c:pt>
                      <c:pt idx="81">
                        <c:v>0.16400000000000001</c:v>
                      </c:pt>
                      <c:pt idx="82">
                        <c:v>0.16600000000000001</c:v>
                      </c:pt>
                      <c:pt idx="83">
                        <c:v>0.16800000000000001</c:v>
                      </c:pt>
                      <c:pt idx="84">
                        <c:v>0.17</c:v>
                      </c:pt>
                      <c:pt idx="85">
                        <c:v>0.17199999999999999</c:v>
                      </c:pt>
                      <c:pt idx="86">
                        <c:v>0.17399999999999999</c:v>
                      </c:pt>
                      <c:pt idx="87">
                        <c:v>0.17599999999999999</c:v>
                      </c:pt>
                      <c:pt idx="88">
                        <c:v>0.17799999999999999</c:v>
                      </c:pt>
                      <c:pt idx="89">
                        <c:v>0.18</c:v>
                      </c:pt>
                      <c:pt idx="90">
                        <c:v>0.182</c:v>
                      </c:pt>
                      <c:pt idx="91">
                        <c:v>0.184</c:v>
                      </c:pt>
                      <c:pt idx="92">
                        <c:v>0.186</c:v>
                      </c:pt>
                      <c:pt idx="93">
                        <c:v>0.188</c:v>
                      </c:pt>
                      <c:pt idx="94">
                        <c:v>0.19</c:v>
                      </c:pt>
                      <c:pt idx="95">
                        <c:v>0.192</c:v>
                      </c:pt>
                      <c:pt idx="96">
                        <c:v>0.19400000000000001</c:v>
                      </c:pt>
                      <c:pt idx="97">
                        <c:v>0.19600000000000001</c:v>
                      </c:pt>
                      <c:pt idx="98">
                        <c:v>0.19800000000000001</c:v>
                      </c:pt>
                      <c:pt idx="99">
                        <c:v>0.2</c:v>
                      </c:pt>
                      <c:pt idx="100">
                        <c:v>0.20200000000000001</c:v>
                      </c:pt>
                      <c:pt idx="101">
                        <c:v>0.20399999999999999</c:v>
                      </c:pt>
                      <c:pt idx="102">
                        <c:v>0.20599999999999999</c:v>
                      </c:pt>
                      <c:pt idx="103">
                        <c:v>0.20799999999999999</c:v>
                      </c:pt>
                      <c:pt idx="104">
                        <c:v>0.21</c:v>
                      </c:pt>
                      <c:pt idx="105">
                        <c:v>0.21199999999999999</c:v>
                      </c:pt>
                      <c:pt idx="106">
                        <c:v>0.214</c:v>
                      </c:pt>
                      <c:pt idx="107">
                        <c:v>0.216</c:v>
                      </c:pt>
                      <c:pt idx="108">
                        <c:v>0.218</c:v>
                      </c:pt>
                      <c:pt idx="109">
                        <c:v>0.22</c:v>
                      </c:pt>
                      <c:pt idx="110">
                        <c:v>0.222</c:v>
                      </c:pt>
                      <c:pt idx="111">
                        <c:v>0.224</c:v>
                      </c:pt>
                      <c:pt idx="112">
                        <c:v>0.22600000000000001</c:v>
                      </c:pt>
                      <c:pt idx="113">
                        <c:v>0.22800000000000001</c:v>
                      </c:pt>
                      <c:pt idx="114">
                        <c:v>0.23</c:v>
                      </c:pt>
                      <c:pt idx="115">
                        <c:v>0.23200000000000001</c:v>
                      </c:pt>
                      <c:pt idx="116">
                        <c:v>0.23400000000000001</c:v>
                      </c:pt>
                      <c:pt idx="117">
                        <c:v>0.23599999999999999</c:v>
                      </c:pt>
                      <c:pt idx="118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Sheet1!$L$4:$L$122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830</c:v>
                      </c:pt>
                      <c:pt idx="1">
                        <c:v>10940</c:v>
                      </c:pt>
                      <c:pt idx="2">
                        <c:v>10500</c:v>
                      </c:pt>
                      <c:pt idx="3">
                        <c:v>10750</c:v>
                      </c:pt>
                      <c:pt idx="4">
                        <c:v>11945</c:v>
                      </c:pt>
                      <c:pt idx="5">
                        <c:v>12235</c:v>
                      </c:pt>
                      <c:pt idx="6">
                        <c:v>11925</c:v>
                      </c:pt>
                      <c:pt idx="7">
                        <c:v>12445</c:v>
                      </c:pt>
                      <c:pt idx="8">
                        <c:v>12295</c:v>
                      </c:pt>
                      <c:pt idx="9">
                        <c:v>12005</c:v>
                      </c:pt>
                      <c:pt idx="10">
                        <c:v>12365</c:v>
                      </c:pt>
                      <c:pt idx="11">
                        <c:v>12125</c:v>
                      </c:pt>
                      <c:pt idx="12">
                        <c:v>11960</c:v>
                      </c:pt>
                      <c:pt idx="13">
                        <c:v>11940</c:v>
                      </c:pt>
                      <c:pt idx="14">
                        <c:v>11730</c:v>
                      </c:pt>
                      <c:pt idx="15">
                        <c:v>11690</c:v>
                      </c:pt>
                      <c:pt idx="16">
                        <c:v>11680</c:v>
                      </c:pt>
                      <c:pt idx="17">
                        <c:v>11365</c:v>
                      </c:pt>
                      <c:pt idx="18">
                        <c:v>11345</c:v>
                      </c:pt>
                      <c:pt idx="19">
                        <c:v>11050</c:v>
                      </c:pt>
                      <c:pt idx="20">
                        <c:v>11045</c:v>
                      </c:pt>
                      <c:pt idx="21">
                        <c:v>10875</c:v>
                      </c:pt>
                      <c:pt idx="22">
                        <c:v>10730</c:v>
                      </c:pt>
                      <c:pt idx="23">
                        <c:v>10380</c:v>
                      </c:pt>
                      <c:pt idx="24">
                        <c:v>10575</c:v>
                      </c:pt>
                      <c:pt idx="25">
                        <c:v>10160</c:v>
                      </c:pt>
                      <c:pt idx="26">
                        <c:v>10110</c:v>
                      </c:pt>
                      <c:pt idx="27">
                        <c:v>9910</c:v>
                      </c:pt>
                      <c:pt idx="28">
                        <c:v>9780</c:v>
                      </c:pt>
                      <c:pt idx="29">
                        <c:v>9620</c:v>
                      </c:pt>
                      <c:pt idx="30">
                        <c:v>9425</c:v>
                      </c:pt>
                      <c:pt idx="31">
                        <c:v>9390</c:v>
                      </c:pt>
                      <c:pt idx="32">
                        <c:v>9240</c:v>
                      </c:pt>
                      <c:pt idx="33">
                        <c:v>9065</c:v>
                      </c:pt>
                      <c:pt idx="34">
                        <c:v>8945</c:v>
                      </c:pt>
                      <c:pt idx="35">
                        <c:v>8755</c:v>
                      </c:pt>
                      <c:pt idx="36">
                        <c:v>8745</c:v>
                      </c:pt>
                      <c:pt idx="37">
                        <c:v>8540</c:v>
                      </c:pt>
                      <c:pt idx="38">
                        <c:v>8480</c:v>
                      </c:pt>
                      <c:pt idx="39">
                        <c:v>8255</c:v>
                      </c:pt>
                      <c:pt idx="40">
                        <c:v>8340</c:v>
                      </c:pt>
                      <c:pt idx="41">
                        <c:v>8150</c:v>
                      </c:pt>
                      <c:pt idx="42">
                        <c:v>7895</c:v>
                      </c:pt>
                      <c:pt idx="43">
                        <c:v>7950</c:v>
                      </c:pt>
                      <c:pt idx="44">
                        <c:v>7900</c:v>
                      </c:pt>
                      <c:pt idx="45">
                        <c:v>7715</c:v>
                      </c:pt>
                      <c:pt idx="46">
                        <c:v>7690</c:v>
                      </c:pt>
                      <c:pt idx="47">
                        <c:v>7610</c:v>
                      </c:pt>
                      <c:pt idx="48">
                        <c:v>7360</c:v>
                      </c:pt>
                      <c:pt idx="49">
                        <c:v>7390</c:v>
                      </c:pt>
                      <c:pt idx="50">
                        <c:v>6470</c:v>
                      </c:pt>
                      <c:pt idx="51">
                        <c:v>5655</c:v>
                      </c:pt>
                      <c:pt idx="52">
                        <c:v>5705</c:v>
                      </c:pt>
                      <c:pt idx="53">
                        <c:v>5465</c:v>
                      </c:pt>
                      <c:pt idx="54">
                        <c:v>5600</c:v>
                      </c:pt>
                      <c:pt idx="55">
                        <c:v>5575</c:v>
                      </c:pt>
                      <c:pt idx="56">
                        <c:v>5325</c:v>
                      </c:pt>
                      <c:pt idx="57">
                        <c:v>5675</c:v>
                      </c:pt>
                      <c:pt idx="58">
                        <c:v>5575</c:v>
                      </c:pt>
                      <c:pt idx="59">
                        <c:v>5550</c:v>
                      </c:pt>
                      <c:pt idx="60">
                        <c:v>5495</c:v>
                      </c:pt>
                      <c:pt idx="61">
                        <c:v>5430</c:v>
                      </c:pt>
                      <c:pt idx="62">
                        <c:v>5615</c:v>
                      </c:pt>
                      <c:pt idx="63">
                        <c:v>5535</c:v>
                      </c:pt>
                      <c:pt idx="64">
                        <c:v>5465</c:v>
                      </c:pt>
                      <c:pt idx="65">
                        <c:v>5625</c:v>
                      </c:pt>
                      <c:pt idx="66">
                        <c:v>5400</c:v>
                      </c:pt>
                      <c:pt idx="67">
                        <c:v>5680</c:v>
                      </c:pt>
                      <c:pt idx="68">
                        <c:v>5615</c:v>
                      </c:pt>
                      <c:pt idx="69">
                        <c:v>5590</c:v>
                      </c:pt>
                      <c:pt idx="70">
                        <c:v>5605</c:v>
                      </c:pt>
                      <c:pt idx="71">
                        <c:v>5690</c:v>
                      </c:pt>
                      <c:pt idx="72">
                        <c:v>5685</c:v>
                      </c:pt>
                      <c:pt idx="73">
                        <c:v>5785</c:v>
                      </c:pt>
                      <c:pt idx="74">
                        <c:v>5865</c:v>
                      </c:pt>
                      <c:pt idx="75">
                        <c:v>6030</c:v>
                      </c:pt>
                      <c:pt idx="76">
                        <c:v>5995</c:v>
                      </c:pt>
                      <c:pt idx="77">
                        <c:v>5920</c:v>
                      </c:pt>
                      <c:pt idx="78">
                        <c:v>5870</c:v>
                      </c:pt>
                      <c:pt idx="79">
                        <c:v>6000</c:v>
                      </c:pt>
                      <c:pt idx="80">
                        <c:v>5810</c:v>
                      </c:pt>
                      <c:pt idx="81">
                        <c:v>5780</c:v>
                      </c:pt>
                      <c:pt idx="82">
                        <c:v>5760</c:v>
                      </c:pt>
                      <c:pt idx="83">
                        <c:v>5525</c:v>
                      </c:pt>
                      <c:pt idx="84">
                        <c:v>5245</c:v>
                      </c:pt>
                      <c:pt idx="85">
                        <c:v>4930</c:v>
                      </c:pt>
                      <c:pt idx="86">
                        <c:v>4610</c:v>
                      </c:pt>
                      <c:pt idx="87">
                        <c:v>4015</c:v>
                      </c:pt>
                      <c:pt idx="88">
                        <c:v>3625</c:v>
                      </c:pt>
                      <c:pt idx="89">
                        <c:v>3055</c:v>
                      </c:pt>
                      <c:pt idx="90">
                        <c:v>2735</c:v>
                      </c:pt>
                      <c:pt idx="91">
                        <c:v>2150</c:v>
                      </c:pt>
                      <c:pt idx="92">
                        <c:v>1750</c:v>
                      </c:pt>
                      <c:pt idx="93">
                        <c:v>1255</c:v>
                      </c:pt>
                      <c:pt idx="94">
                        <c:v>990</c:v>
                      </c:pt>
                      <c:pt idx="95">
                        <c:v>630</c:v>
                      </c:pt>
                      <c:pt idx="96">
                        <c:v>485</c:v>
                      </c:pt>
                      <c:pt idx="97">
                        <c:v>315</c:v>
                      </c:pt>
                      <c:pt idx="98">
                        <c:v>180</c:v>
                      </c:pt>
                      <c:pt idx="99">
                        <c:v>140</c:v>
                      </c:pt>
                      <c:pt idx="100">
                        <c:v>150</c:v>
                      </c:pt>
                      <c:pt idx="101">
                        <c:v>110</c:v>
                      </c:pt>
                      <c:pt idx="102">
                        <c:v>95</c:v>
                      </c:pt>
                      <c:pt idx="103">
                        <c:v>70</c:v>
                      </c:pt>
                      <c:pt idx="104">
                        <c:v>85</c:v>
                      </c:pt>
                      <c:pt idx="105">
                        <c:v>75</c:v>
                      </c:pt>
                      <c:pt idx="106">
                        <c:v>80</c:v>
                      </c:pt>
                      <c:pt idx="107">
                        <c:v>60</c:v>
                      </c:pt>
                      <c:pt idx="108">
                        <c:v>90</c:v>
                      </c:pt>
                      <c:pt idx="109">
                        <c:v>120</c:v>
                      </c:pt>
                      <c:pt idx="110">
                        <c:v>70</c:v>
                      </c:pt>
                      <c:pt idx="111">
                        <c:v>95</c:v>
                      </c:pt>
                      <c:pt idx="112">
                        <c:v>75</c:v>
                      </c:pt>
                      <c:pt idx="113">
                        <c:v>65</c:v>
                      </c:pt>
                      <c:pt idx="114">
                        <c:v>50</c:v>
                      </c:pt>
                      <c:pt idx="115">
                        <c:v>65</c:v>
                      </c:pt>
                      <c:pt idx="116">
                        <c:v>90</c:v>
                      </c:pt>
                      <c:pt idx="117">
                        <c:v>55</c:v>
                      </c:pt>
                      <c:pt idx="118">
                        <c:v>80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949-434D-8087-832392EE3D4B}"/>
                  </c:ext>
                </c:extLst>
              </c15:ser>
            </c15:filteredScatterSeries>
            <c15:filteredScatterSeries>
              <c15:ser>
                <c:idx val="0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Sheet1!$M$2</c15:sqref>
                        </c15:formulaRef>
                      </c:ext>
                    </c:extLst>
                    <c:strCache>
                      <c:ptCount val="1"/>
                      <c:pt idx="0">
                        <c:v>Case3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Sheet1!$A$3:$A$122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0">
                        <c:v>0</c:v>
                      </c:pt>
                      <c:pt idx="1">
                        <c:v>2E-3</c:v>
                      </c:pt>
                      <c:pt idx="2">
                        <c:v>4.0000000000000001E-3</c:v>
                      </c:pt>
                      <c:pt idx="3">
                        <c:v>6.0000000000000001E-3</c:v>
                      </c:pt>
                      <c:pt idx="4">
                        <c:v>8.0000000000000002E-3</c:v>
                      </c:pt>
                      <c:pt idx="5">
                        <c:v>0.01</c:v>
                      </c:pt>
                      <c:pt idx="6">
                        <c:v>1.2E-2</c:v>
                      </c:pt>
                      <c:pt idx="7">
                        <c:v>1.4E-2</c:v>
                      </c:pt>
                      <c:pt idx="8">
                        <c:v>1.6E-2</c:v>
                      </c:pt>
                      <c:pt idx="9">
                        <c:v>1.7999999999999999E-2</c:v>
                      </c:pt>
                      <c:pt idx="10">
                        <c:v>0.02</c:v>
                      </c:pt>
                      <c:pt idx="11">
                        <c:v>2.1999999999999999E-2</c:v>
                      </c:pt>
                      <c:pt idx="12">
                        <c:v>2.4E-2</c:v>
                      </c:pt>
                      <c:pt idx="13">
                        <c:v>2.5999999999999999E-2</c:v>
                      </c:pt>
                      <c:pt idx="14">
                        <c:v>2.8000000000000001E-2</c:v>
                      </c:pt>
                      <c:pt idx="15">
                        <c:v>0.03</c:v>
                      </c:pt>
                      <c:pt idx="16">
                        <c:v>3.2000000000000001E-2</c:v>
                      </c:pt>
                      <c:pt idx="17">
                        <c:v>3.4000000000000002E-2</c:v>
                      </c:pt>
                      <c:pt idx="18">
                        <c:v>3.5999999999999997E-2</c:v>
                      </c:pt>
                      <c:pt idx="19">
                        <c:v>3.7999999999999999E-2</c:v>
                      </c:pt>
                      <c:pt idx="20">
                        <c:v>0.04</c:v>
                      </c:pt>
                      <c:pt idx="21">
                        <c:v>4.2000000000000003E-2</c:v>
                      </c:pt>
                      <c:pt idx="22">
                        <c:v>4.3999999999999997E-2</c:v>
                      </c:pt>
                      <c:pt idx="23">
                        <c:v>4.5999999999999999E-2</c:v>
                      </c:pt>
                      <c:pt idx="24">
                        <c:v>4.8000000000000001E-2</c:v>
                      </c:pt>
                      <c:pt idx="25">
                        <c:v>0.05</c:v>
                      </c:pt>
                      <c:pt idx="26">
                        <c:v>5.1999999999999998E-2</c:v>
                      </c:pt>
                      <c:pt idx="27">
                        <c:v>5.3999999999999999E-2</c:v>
                      </c:pt>
                      <c:pt idx="28">
                        <c:v>5.6000000000000001E-2</c:v>
                      </c:pt>
                      <c:pt idx="29">
                        <c:v>5.8000000000000003E-2</c:v>
                      </c:pt>
                      <c:pt idx="30">
                        <c:v>0.06</c:v>
                      </c:pt>
                      <c:pt idx="31">
                        <c:v>6.2E-2</c:v>
                      </c:pt>
                      <c:pt idx="32">
                        <c:v>6.4000000000000001E-2</c:v>
                      </c:pt>
                      <c:pt idx="33">
                        <c:v>6.6000000000000003E-2</c:v>
                      </c:pt>
                      <c:pt idx="34">
                        <c:v>6.8000000000000005E-2</c:v>
                      </c:pt>
                      <c:pt idx="35">
                        <c:v>7.0000000000000007E-2</c:v>
                      </c:pt>
                      <c:pt idx="36">
                        <c:v>7.1999999999999995E-2</c:v>
                      </c:pt>
                      <c:pt idx="37">
                        <c:v>7.3999999999999996E-2</c:v>
                      </c:pt>
                      <c:pt idx="38">
                        <c:v>7.5999999999999998E-2</c:v>
                      </c:pt>
                      <c:pt idx="39">
                        <c:v>7.8E-2</c:v>
                      </c:pt>
                      <c:pt idx="40">
                        <c:v>0.08</c:v>
                      </c:pt>
                      <c:pt idx="41">
                        <c:v>8.2000000000000003E-2</c:v>
                      </c:pt>
                      <c:pt idx="42">
                        <c:v>8.4000000000000005E-2</c:v>
                      </c:pt>
                      <c:pt idx="43">
                        <c:v>8.5999999999999993E-2</c:v>
                      </c:pt>
                      <c:pt idx="44">
                        <c:v>8.7999999999999995E-2</c:v>
                      </c:pt>
                      <c:pt idx="45">
                        <c:v>0.09</c:v>
                      </c:pt>
                      <c:pt idx="46">
                        <c:v>9.1999999999999998E-2</c:v>
                      </c:pt>
                      <c:pt idx="47">
                        <c:v>9.4E-2</c:v>
                      </c:pt>
                      <c:pt idx="48">
                        <c:v>9.6000000000000002E-2</c:v>
                      </c:pt>
                      <c:pt idx="49">
                        <c:v>9.8000000000000004E-2</c:v>
                      </c:pt>
                      <c:pt idx="50">
                        <c:v>0.1</c:v>
                      </c:pt>
                      <c:pt idx="51">
                        <c:v>0.10199999999999999</c:v>
                      </c:pt>
                      <c:pt idx="52">
                        <c:v>0.104</c:v>
                      </c:pt>
                      <c:pt idx="53">
                        <c:v>0.106</c:v>
                      </c:pt>
                      <c:pt idx="54">
                        <c:v>0.108</c:v>
                      </c:pt>
                      <c:pt idx="55">
                        <c:v>0.11</c:v>
                      </c:pt>
                      <c:pt idx="56">
                        <c:v>0.112</c:v>
                      </c:pt>
                      <c:pt idx="57">
                        <c:v>0.114</c:v>
                      </c:pt>
                      <c:pt idx="58">
                        <c:v>0.11600000000000001</c:v>
                      </c:pt>
                      <c:pt idx="59">
                        <c:v>0.11799999999999999</c:v>
                      </c:pt>
                      <c:pt idx="60">
                        <c:v>0.12</c:v>
                      </c:pt>
                      <c:pt idx="61">
                        <c:v>0.122</c:v>
                      </c:pt>
                      <c:pt idx="62">
                        <c:v>0.124</c:v>
                      </c:pt>
                      <c:pt idx="63">
                        <c:v>0.126</c:v>
                      </c:pt>
                      <c:pt idx="64">
                        <c:v>0.128</c:v>
                      </c:pt>
                      <c:pt idx="65">
                        <c:v>0.13</c:v>
                      </c:pt>
                      <c:pt idx="66">
                        <c:v>0.13200000000000001</c:v>
                      </c:pt>
                      <c:pt idx="67">
                        <c:v>0.13400000000000001</c:v>
                      </c:pt>
                      <c:pt idx="68">
                        <c:v>0.13600000000000001</c:v>
                      </c:pt>
                      <c:pt idx="69">
                        <c:v>0.13800000000000001</c:v>
                      </c:pt>
                      <c:pt idx="70">
                        <c:v>0.14000000000000001</c:v>
                      </c:pt>
                      <c:pt idx="71">
                        <c:v>0.14199999999999999</c:v>
                      </c:pt>
                      <c:pt idx="72">
                        <c:v>0.14399999999999999</c:v>
                      </c:pt>
                      <c:pt idx="73">
                        <c:v>0.14599999999999999</c:v>
                      </c:pt>
                      <c:pt idx="74">
                        <c:v>0.14799999999999999</c:v>
                      </c:pt>
                      <c:pt idx="75">
                        <c:v>0.15</c:v>
                      </c:pt>
                      <c:pt idx="76">
                        <c:v>0.152</c:v>
                      </c:pt>
                      <c:pt idx="77">
                        <c:v>0.154</c:v>
                      </c:pt>
                      <c:pt idx="78">
                        <c:v>0.156</c:v>
                      </c:pt>
                      <c:pt idx="79">
                        <c:v>0.158</c:v>
                      </c:pt>
                      <c:pt idx="80">
                        <c:v>0.16</c:v>
                      </c:pt>
                      <c:pt idx="81">
                        <c:v>0.16200000000000001</c:v>
                      </c:pt>
                      <c:pt idx="82">
                        <c:v>0.16400000000000001</c:v>
                      </c:pt>
                      <c:pt idx="83">
                        <c:v>0.16600000000000001</c:v>
                      </c:pt>
                      <c:pt idx="84">
                        <c:v>0.16800000000000001</c:v>
                      </c:pt>
                      <c:pt idx="85">
                        <c:v>0.17</c:v>
                      </c:pt>
                      <c:pt idx="86">
                        <c:v>0.17199999999999999</c:v>
                      </c:pt>
                      <c:pt idx="87">
                        <c:v>0.17399999999999999</c:v>
                      </c:pt>
                      <c:pt idx="88">
                        <c:v>0.17599999999999999</c:v>
                      </c:pt>
                      <c:pt idx="89">
                        <c:v>0.17799999999999999</c:v>
                      </c:pt>
                      <c:pt idx="90">
                        <c:v>0.18</c:v>
                      </c:pt>
                      <c:pt idx="91">
                        <c:v>0.182</c:v>
                      </c:pt>
                      <c:pt idx="92">
                        <c:v>0.184</c:v>
                      </c:pt>
                      <c:pt idx="93">
                        <c:v>0.186</c:v>
                      </c:pt>
                      <c:pt idx="94">
                        <c:v>0.188</c:v>
                      </c:pt>
                      <c:pt idx="95">
                        <c:v>0.19</c:v>
                      </c:pt>
                      <c:pt idx="96">
                        <c:v>0.192</c:v>
                      </c:pt>
                      <c:pt idx="97">
                        <c:v>0.19400000000000001</c:v>
                      </c:pt>
                      <c:pt idx="98">
                        <c:v>0.19600000000000001</c:v>
                      </c:pt>
                      <c:pt idx="99">
                        <c:v>0.19800000000000001</c:v>
                      </c:pt>
                      <c:pt idx="100">
                        <c:v>0.2</c:v>
                      </c:pt>
                      <c:pt idx="101">
                        <c:v>0.20200000000000001</c:v>
                      </c:pt>
                      <c:pt idx="102">
                        <c:v>0.20399999999999999</c:v>
                      </c:pt>
                      <c:pt idx="103">
                        <c:v>0.20599999999999999</c:v>
                      </c:pt>
                      <c:pt idx="104">
                        <c:v>0.20799999999999999</c:v>
                      </c:pt>
                      <c:pt idx="105">
                        <c:v>0.21</c:v>
                      </c:pt>
                      <c:pt idx="106">
                        <c:v>0.21199999999999999</c:v>
                      </c:pt>
                      <c:pt idx="107">
                        <c:v>0.214</c:v>
                      </c:pt>
                      <c:pt idx="108">
                        <c:v>0.216</c:v>
                      </c:pt>
                      <c:pt idx="109">
                        <c:v>0.218</c:v>
                      </c:pt>
                      <c:pt idx="110">
                        <c:v>0.22</c:v>
                      </c:pt>
                      <c:pt idx="111">
                        <c:v>0.222</c:v>
                      </c:pt>
                      <c:pt idx="112">
                        <c:v>0.224</c:v>
                      </c:pt>
                      <c:pt idx="113">
                        <c:v>0.22600000000000001</c:v>
                      </c:pt>
                      <c:pt idx="114">
                        <c:v>0.22800000000000001</c:v>
                      </c:pt>
                      <c:pt idx="115">
                        <c:v>0.23</c:v>
                      </c:pt>
                      <c:pt idx="116">
                        <c:v>0.23200000000000001</c:v>
                      </c:pt>
                      <c:pt idx="117">
                        <c:v>0.23400000000000001</c:v>
                      </c:pt>
                      <c:pt idx="118">
                        <c:v>0.23599999999999999</c:v>
                      </c:pt>
                      <c:pt idx="119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Sheet1!$M$3:$M$122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1">
                        <c:v>6730</c:v>
                      </c:pt>
                      <c:pt idx="2">
                        <c:v>8445</c:v>
                      </c:pt>
                      <c:pt idx="3">
                        <c:v>14230</c:v>
                      </c:pt>
                      <c:pt idx="4">
                        <c:v>14010</c:v>
                      </c:pt>
                      <c:pt idx="5">
                        <c:v>14440</c:v>
                      </c:pt>
                      <c:pt idx="6">
                        <c:v>14665</c:v>
                      </c:pt>
                      <c:pt idx="7">
                        <c:v>14640</c:v>
                      </c:pt>
                      <c:pt idx="8">
                        <c:v>14475</c:v>
                      </c:pt>
                      <c:pt idx="9">
                        <c:v>14410</c:v>
                      </c:pt>
                      <c:pt idx="10">
                        <c:v>14175</c:v>
                      </c:pt>
                      <c:pt idx="11">
                        <c:v>13935</c:v>
                      </c:pt>
                      <c:pt idx="12">
                        <c:v>13540</c:v>
                      </c:pt>
                      <c:pt idx="13">
                        <c:v>13340</c:v>
                      </c:pt>
                      <c:pt idx="14">
                        <c:v>13100</c:v>
                      </c:pt>
                      <c:pt idx="15">
                        <c:v>12755</c:v>
                      </c:pt>
                      <c:pt idx="16">
                        <c:v>12520</c:v>
                      </c:pt>
                      <c:pt idx="17">
                        <c:v>12215</c:v>
                      </c:pt>
                      <c:pt idx="18">
                        <c:v>12005</c:v>
                      </c:pt>
                      <c:pt idx="19">
                        <c:v>11760</c:v>
                      </c:pt>
                      <c:pt idx="20">
                        <c:v>11425</c:v>
                      </c:pt>
                      <c:pt idx="21">
                        <c:v>11215</c:v>
                      </c:pt>
                      <c:pt idx="22">
                        <c:v>10910</c:v>
                      </c:pt>
                      <c:pt idx="23">
                        <c:v>10780</c:v>
                      </c:pt>
                      <c:pt idx="24">
                        <c:v>10535</c:v>
                      </c:pt>
                      <c:pt idx="25">
                        <c:v>10335</c:v>
                      </c:pt>
                      <c:pt idx="26">
                        <c:v>9950</c:v>
                      </c:pt>
                      <c:pt idx="27">
                        <c:v>9715</c:v>
                      </c:pt>
                      <c:pt idx="28">
                        <c:v>9570</c:v>
                      </c:pt>
                      <c:pt idx="29">
                        <c:v>9305</c:v>
                      </c:pt>
                      <c:pt idx="30">
                        <c:v>9135</c:v>
                      </c:pt>
                      <c:pt idx="31">
                        <c:v>8950</c:v>
                      </c:pt>
                      <c:pt idx="32">
                        <c:v>8765</c:v>
                      </c:pt>
                      <c:pt idx="33">
                        <c:v>8470</c:v>
                      </c:pt>
                      <c:pt idx="34">
                        <c:v>7815</c:v>
                      </c:pt>
                      <c:pt idx="35">
                        <c:v>6265</c:v>
                      </c:pt>
                      <c:pt idx="36">
                        <c:v>6150</c:v>
                      </c:pt>
                      <c:pt idx="37">
                        <c:v>5770</c:v>
                      </c:pt>
                      <c:pt idx="38">
                        <c:v>5825</c:v>
                      </c:pt>
                      <c:pt idx="39">
                        <c:v>5700</c:v>
                      </c:pt>
                      <c:pt idx="40">
                        <c:v>5950</c:v>
                      </c:pt>
                      <c:pt idx="41">
                        <c:v>5780</c:v>
                      </c:pt>
                      <c:pt idx="42">
                        <c:v>5680</c:v>
                      </c:pt>
                      <c:pt idx="43">
                        <c:v>5760</c:v>
                      </c:pt>
                      <c:pt idx="44">
                        <c:v>5865</c:v>
                      </c:pt>
                      <c:pt idx="45">
                        <c:v>5825</c:v>
                      </c:pt>
                      <c:pt idx="46">
                        <c:v>5735</c:v>
                      </c:pt>
                      <c:pt idx="47">
                        <c:v>5735</c:v>
                      </c:pt>
                      <c:pt idx="48">
                        <c:v>5615</c:v>
                      </c:pt>
                      <c:pt idx="49">
                        <c:v>5620</c:v>
                      </c:pt>
                      <c:pt idx="50">
                        <c:v>5705</c:v>
                      </c:pt>
                      <c:pt idx="51">
                        <c:v>5540</c:v>
                      </c:pt>
                      <c:pt idx="52">
                        <c:v>5470</c:v>
                      </c:pt>
                      <c:pt idx="53">
                        <c:v>5680</c:v>
                      </c:pt>
                      <c:pt idx="54">
                        <c:v>5610</c:v>
                      </c:pt>
                      <c:pt idx="55">
                        <c:v>5725</c:v>
                      </c:pt>
                      <c:pt idx="56">
                        <c:v>5565</c:v>
                      </c:pt>
                      <c:pt idx="57">
                        <c:v>5775</c:v>
                      </c:pt>
                      <c:pt idx="58">
                        <c:v>5600</c:v>
                      </c:pt>
                      <c:pt idx="59">
                        <c:v>5740</c:v>
                      </c:pt>
                      <c:pt idx="60">
                        <c:v>5845</c:v>
                      </c:pt>
                      <c:pt idx="61">
                        <c:v>6000</c:v>
                      </c:pt>
                      <c:pt idx="62">
                        <c:v>5950</c:v>
                      </c:pt>
                      <c:pt idx="63">
                        <c:v>6000</c:v>
                      </c:pt>
                      <c:pt idx="64">
                        <c:v>6090</c:v>
                      </c:pt>
                      <c:pt idx="65">
                        <c:v>6155</c:v>
                      </c:pt>
                      <c:pt idx="66">
                        <c:v>6245</c:v>
                      </c:pt>
                      <c:pt idx="67">
                        <c:v>6345</c:v>
                      </c:pt>
                      <c:pt idx="68">
                        <c:v>6510</c:v>
                      </c:pt>
                      <c:pt idx="69">
                        <c:v>6455</c:v>
                      </c:pt>
                      <c:pt idx="70">
                        <c:v>6595</c:v>
                      </c:pt>
                      <c:pt idx="71">
                        <c:v>6755</c:v>
                      </c:pt>
                      <c:pt idx="72">
                        <c:v>6830</c:v>
                      </c:pt>
                      <c:pt idx="73">
                        <c:v>7040</c:v>
                      </c:pt>
                      <c:pt idx="74">
                        <c:v>7035</c:v>
                      </c:pt>
                      <c:pt idx="75">
                        <c:v>7220</c:v>
                      </c:pt>
                      <c:pt idx="76">
                        <c:v>7495</c:v>
                      </c:pt>
                      <c:pt idx="77">
                        <c:v>7495</c:v>
                      </c:pt>
                      <c:pt idx="78">
                        <c:v>7575</c:v>
                      </c:pt>
                      <c:pt idx="79">
                        <c:v>7645</c:v>
                      </c:pt>
                      <c:pt idx="80">
                        <c:v>7850</c:v>
                      </c:pt>
                      <c:pt idx="81">
                        <c:v>7730</c:v>
                      </c:pt>
                      <c:pt idx="82">
                        <c:v>7395</c:v>
                      </c:pt>
                      <c:pt idx="83">
                        <c:v>7235</c:v>
                      </c:pt>
                      <c:pt idx="84">
                        <c:v>6645</c:v>
                      </c:pt>
                      <c:pt idx="85">
                        <c:v>5530</c:v>
                      </c:pt>
                      <c:pt idx="86">
                        <c:v>4220</c:v>
                      </c:pt>
                      <c:pt idx="87">
                        <c:v>2810</c:v>
                      </c:pt>
                      <c:pt idx="88">
                        <c:v>1745</c:v>
                      </c:pt>
                      <c:pt idx="89">
                        <c:v>1130</c:v>
                      </c:pt>
                      <c:pt idx="90">
                        <c:v>705</c:v>
                      </c:pt>
                      <c:pt idx="91">
                        <c:v>445</c:v>
                      </c:pt>
                      <c:pt idx="92">
                        <c:v>210</c:v>
                      </c:pt>
                      <c:pt idx="93">
                        <c:v>155</c:v>
                      </c:pt>
                      <c:pt idx="94">
                        <c:v>160</c:v>
                      </c:pt>
                      <c:pt idx="95">
                        <c:v>115</c:v>
                      </c:pt>
                      <c:pt idx="96">
                        <c:v>115</c:v>
                      </c:pt>
                      <c:pt idx="97">
                        <c:v>80</c:v>
                      </c:pt>
                      <c:pt idx="98">
                        <c:v>100</c:v>
                      </c:pt>
                      <c:pt idx="99">
                        <c:v>60</c:v>
                      </c:pt>
                      <c:pt idx="100">
                        <c:v>80</c:v>
                      </c:pt>
                      <c:pt idx="101">
                        <c:v>115</c:v>
                      </c:pt>
                      <c:pt idx="102">
                        <c:v>65</c:v>
                      </c:pt>
                      <c:pt idx="103">
                        <c:v>115</c:v>
                      </c:pt>
                      <c:pt idx="104">
                        <c:v>85</c:v>
                      </c:pt>
                      <c:pt idx="105">
                        <c:v>85</c:v>
                      </c:pt>
                      <c:pt idx="106">
                        <c:v>70</c:v>
                      </c:pt>
                      <c:pt idx="107">
                        <c:v>50</c:v>
                      </c:pt>
                      <c:pt idx="108">
                        <c:v>55</c:v>
                      </c:pt>
                      <c:pt idx="109">
                        <c:v>65</c:v>
                      </c:pt>
                      <c:pt idx="110">
                        <c:v>65</c:v>
                      </c:pt>
                      <c:pt idx="111">
                        <c:v>45</c:v>
                      </c:pt>
                      <c:pt idx="112">
                        <c:v>70</c:v>
                      </c:pt>
                      <c:pt idx="113">
                        <c:v>60</c:v>
                      </c:pt>
                      <c:pt idx="114">
                        <c:v>70</c:v>
                      </c:pt>
                      <c:pt idx="115">
                        <c:v>50</c:v>
                      </c:pt>
                      <c:pt idx="116">
                        <c:v>45</c:v>
                      </c:pt>
                      <c:pt idx="117">
                        <c:v>35</c:v>
                      </c:pt>
                      <c:pt idx="118">
                        <c:v>85</c:v>
                      </c:pt>
                      <c:pt idx="119">
                        <c:v>65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949-434D-8087-832392EE3D4B}"/>
                  </c:ext>
                </c:extLst>
              </c15:ser>
            </c15:filteredScatterSeries>
            <c15:filteredScatte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</c15:sqref>
                        </c15:formulaRef>
                      </c:ext>
                    </c:extLst>
                    <c:strCache>
                      <c:ptCount val="1"/>
                      <c:pt idx="0">
                        <c:v>Case4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Sheet1!$A$3:$A$122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0">
                        <c:v>0</c:v>
                      </c:pt>
                      <c:pt idx="1">
                        <c:v>2E-3</c:v>
                      </c:pt>
                      <c:pt idx="2">
                        <c:v>4.0000000000000001E-3</c:v>
                      </c:pt>
                      <c:pt idx="3">
                        <c:v>6.0000000000000001E-3</c:v>
                      </c:pt>
                      <c:pt idx="4">
                        <c:v>8.0000000000000002E-3</c:v>
                      </c:pt>
                      <c:pt idx="5">
                        <c:v>0.01</c:v>
                      </c:pt>
                      <c:pt idx="6">
                        <c:v>1.2E-2</c:v>
                      </c:pt>
                      <c:pt idx="7">
                        <c:v>1.4E-2</c:v>
                      </c:pt>
                      <c:pt idx="8">
                        <c:v>1.6E-2</c:v>
                      </c:pt>
                      <c:pt idx="9">
                        <c:v>1.7999999999999999E-2</c:v>
                      </c:pt>
                      <c:pt idx="10">
                        <c:v>0.02</c:v>
                      </c:pt>
                      <c:pt idx="11">
                        <c:v>2.1999999999999999E-2</c:v>
                      </c:pt>
                      <c:pt idx="12">
                        <c:v>2.4E-2</c:v>
                      </c:pt>
                      <c:pt idx="13">
                        <c:v>2.5999999999999999E-2</c:v>
                      </c:pt>
                      <c:pt idx="14">
                        <c:v>2.8000000000000001E-2</c:v>
                      </c:pt>
                      <c:pt idx="15">
                        <c:v>0.03</c:v>
                      </c:pt>
                      <c:pt idx="16">
                        <c:v>3.2000000000000001E-2</c:v>
                      </c:pt>
                      <c:pt idx="17">
                        <c:v>3.4000000000000002E-2</c:v>
                      </c:pt>
                      <c:pt idx="18">
                        <c:v>3.5999999999999997E-2</c:v>
                      </c:pt>
                      <c:pt idx="19">
                        <c:v>3.7999999999999999E-2</c:v>
                      </c:pt>
                      <c:pt idx="20">
                        <c:v>0.04</c:v>
                      </c:pt>
                      <c:pt idx="21">
                        <c:v>4.2000000000000003E-2</c:v>
                      </c:pt>
                      <c:pt idx="22">
                        <c:v>4.3999999999999997E-2</c:v>
                      </c:pt>
                      <c:pt idx="23">
                        <c:v>4.5999999999999999E-2</c:v>
                      </c:pt>
                      <c:pt idx="24">
                        <c:v>4.8000000000000001E-2</c:v>
                      </c:pt>
                      <c:pt idx="25">
                        <c:v>0.05</c:v>
                      </c:pt>
                      <c:pt idx="26">
                        <c:v>5.1999999999999998E-2</c:v>
                      </c:pt>
                      <c:pt idx="27">
                        <c:v>5.3999999999999999E-2</c:v>
                      </c:pt>
                      <c:pt idx="28">
                        <c:v>5.6000000000000001E-2</c:v>
                      </c:pt>
                      <c:pt idx="29">
                        <c:v>5.8000000000000003E-2</c:v>
                      </c:pt>
                      <c:pt idx="30">
                        <c:v>0.06</c:v>
                      </c:pt>
                      <c:pt idx="31">
                        <c:v>6.2E-2</c:v>
                      </c:pt>
                      <c:pt idx="32">
                        <c:v>6.4000000000000001E-2</c:v>
                      </c:pt>
                      <c:pt idx="33">
                        <c:v>6.6000000000000003E-2</c:v>
                      </c:pt>
                      <c:pt idx="34">
                        <c:v>6.8000000000000005E-2</c:v>
                      </c:pt>
                      <c:pt idx="35">
                        <c:v>7.0000000000000007E-2</c:v>
                      </c:pt>
                      <c:pt idx="36">
                        <c:v>7.1999999999999995E-2</c:v>
                      </c:pt>
                      <c:pt idx="37">
                        <c:v>7.3999999999999996E-2</c:v>
                      </c:pt>
                      <c:pt idx="38">
                        <c:v>7.5999999999999998E-2</c:v>
                      </c:pt>
                      <c:pt idx="39">
                        <c:v>7.8E-2</c:v>
                      </c:pt>
                      <c:pt idx="40">
                        <c:v>0.08</c:v>
                      </c:pt>
                      <c:pt idx="41">
                        <c:v>8.2000000000000003E-2</c:v>
                      </c:pt>
                      <c:pt idx="42">
                        <c:v>8.4000000000000005E-2</c:v>
                      </c:pt>
                      <c:pt idx="43">
                        <c:v>8.5999999999999993E-2</c:v>
                      </c:pt>
                      <c:pt idx="44">
                        <c:v>8.7999999999999995E-2</c:v>
                      </c:pt>
                      <c:pt idx="45">
                        <c:v>0.09</c:v>
                      </c:pt>
                      <c:pt idx="46">
                        <c:v>9.1999999999999998E-2</c:v>
                      </c:pt>
                      <c:pt idx="47">
                        <c:v>9.4E-2</c:v>
                      </c:pt>
                      <c:pt idx="48">
                        <c:v>9.6000000000000002E-2</c:v>
                      </c:pt>
                      <c:pt idx="49">
                        <c:v>9.8000000000000004E-2</c:v>
                      </c:pt>
                      <c:pt idx="50">
                        <c:v>0.1</c:v>
                      </c:pt>
                      <c:pt idx="51">
                        <c:v>0.10199999999999999</c:v>
                      </c:pt>
                      <c:pt idx="52">
                        <c:v>0.104</c:v>
                      </c:pt>
                      <c:pt idx="53">
                        <c:v>0.106</c:v>
                      </c:pt>
                      <c:pt idx="54">
                        <c:v>0.108</c:v>
                      </c:pt>
                      <c:pt idx="55">
                        <c:v>0.11</c:v>
                      </c:pt>
                      <c:pt idx="56">
                        <c:v>0.112</c:v>
                      </c:pt>
                      <c:pt idx="57">
                        <c:v>0.114</c:v>
                      </c:pt>
                      <c:pt idx="58">
                        <c:v>0.11600000000000001</c:v>
                      </c:pt>
                      <c:pt idx="59">
                        <c:v>0.11799999999999999</c:v>
                      </c:pt>
                      <c:pt idx="60">
                        <c:v>0.12</c:v>
                      </c:pt>
                      <c:pt idx="61">
                        <c:v>0.122</c:v>
                      </c:pt>
                      <c:pt idx="62">
                        <c:v>0.124</c:v>
                      </c:pt>
                      <c:pt idx="63">
                        <c:v>0.126</c:v>
                      </c:pt>
                      <c:pt idx="64">
                        <c:v>0.128</c:v>
                      </c:pt>
                      <c:pt idx="65">
                        <c:v>0.13</c:v>
                      </c:pt>
                      <c:pt idx="66">
                        <c:v>0.13200000000000001</c:v>
                      </c:pt>
                      <c:pt idx="67">
                        <c:v>0.13400000000000001</c:v>
                      </c:pt>
                      <c:pt idx="68">
                        <c:v>0.13600000000000001</c:v>
                      </c:pt>
                      <c:pt idx="69">
                        <c:v>0.13800000000000001</c:v>
                      </c:pt>
                      <c:pt idx="70">
                        <c:v>0.14000000000000001</c:v>
                      </c:pt>
                      <c:pt idx="71">
                        <c:v>0.14199999999999999</c:v>
                      </c:pt>
                      <c:pt idx="72">
                        <c:v>0.14399999999999999</c:v>
                      </c:pt>
                      <c:pt idx="73">
                        <c:v>0.14599999999999999</c:v>
                      </c:pt>
                      <c:pt idx="74">
                        <c:v>0.14799999999999999</c:v>
                      </c:pt>
                      <c:pt idx="75">
                        <c:v>0.15</c:v>
                      </c:pt>
                      <c:pt idx="76">
                        <c:v>0.152</c:v>
                      </c:pt>
                      <c:pt idx="77">
                        <c:v>0.154</c:v>
                      </c:pt>
                      <c:pt idx="78">
                        <c:v>0.156</c:v>
                      </c:pt>
                      <c:pt idx="79">
                        <c:v>0.158</c:v>
                      </c:pt>
                      <c:pt idx="80">
                        <c:v>0.16</c:v>
                      </c:pt>
                      <c:pt idx="81">
                        <c:v>0.16200000000000001</c:v>
                      </c:pt>
                      <c:pt idx="82">
                        <c:v>0.16400000000000001</c:v>
                      </c:pt>
                      <c:pt idx="83">
                        <c:v>0.16600000000000001</c:v>
                      </c:pt>
                      <c:pt idx="84">
                        <c:v>0.16800000000000001</c:v>
                      </c:pt>
                      <c:pt idx="85">
                        <c:v>0.17</c:v>
                      </c:pt>
                      <c:pt idx="86">
                        <c:v>0.17199999999999999</c:v>
                      </c:pt>
                      <c:pt idx="87">
                        <c:v>0.17399999999999999</c:v>
                      </c:pt>
                      <c:pt idx="88">
                        <c:v>0.17599999999999999</c:v>
                      </c:pt>
                      <c:pt idx="89">
                        <c:v>0.17799999999999999</c:v>
                      </c:pt>
                      <c:pt idx="90">
                        <c:v>0.18</c:v>
                      </c:pt>
                      <c:pt idx="91">
                        <c:v>0.182</c:v>
                      </c:pt>
                      <c:pt idx="92">
                        <c:v>0.184</c:v>
                      </c:pt>
                      <c:pt idx="93">
                        <c:v>0.186</c:v>
                      </c:pt>
                      <c:pt idx="94">
                        <c:v>0.188</c:v>
                      </c:pt>
                      <c:pt idx="95">
                        <c:v>0.19</c:v>
                      </c:pt>
                      <c:pt idx="96">
                        <c:v>0.192</c:v>
                      </c:pt>
                      <c:pt idx="97">
                        <c:v>0.19400000000000001</c:v>
                      </c:pt>
                      <c:pt idx="98">
                        <c:v>0.19600000000000001</c:v>
                      </c:pt>
                      <c:pt idx="99">
                        <c:v>0.19800000000000001</c:v>
                      </c:pt>
                      <c:pt idx="100">
                        <c:v>0.2</c:v>
                      </c:pt>
                      <c:pt idx="101">
                        <c:v>0.20200000000000001</c:v>
                      </c:pt>
                      <c:pt idx="102">
                        <c:v>0.20399999999999999</c:v>
                      </c:pt>
                      <c:pt idx="103">
                        <c:v>0.20599999999999999</c:v>
                      </c:pt>
                      <c:pt idx="104">
                        <c:v>0.20799999999999999</c:v>
                      </c:pt>
                      <c:pt idx="105">
                        <c:v>0.21</c:v>
                      </c:pt>
                      <c:pt idx="106">
                        <c:v>0.21199999999999999</c:v>
                      </c:pt>
                      <c:pt idx="107">
                        <c:v>0.214</c:v>
                      </c:pt>
                      <c:pt idx="108">
                        <c:v>0.216</c:v>
                      </c:pt>
                      <c:pt idx="109">
                        <c:v>0.218</c:v>
                      </c:pt>
                      <c:pt idx="110">
                        <c:v>0.22</c:v>
                      </c:pt>
                      <c:pt idx="111">
                        <c:v>0.222</c:v>
                      </c:pt>
                      <c:pt idx="112">
                        <c:v>0.224</c:v>
                      </c:pt>
                      <c:pt idx="113">
                        <c:v>0.22600000000000001</c:v>
                      </c:pt>
                      <c:pt idx="114">
                        <c:v>0.22800000000000001</c:v>
                      </c:pt>
                      <c:pt idx="115">
                        <c:v>0.23</c:v>
                      </c:pt>
                      <c:pt idx="116">
                        <c:v>0.23200000000000001</c:v>
                      </c:pt>
                      <c:pt idx="117">
                        <c:v>0.23400000000000001</c:v>
                      </c:pt>
                      <c:pt idx="118">
                        <c:v>0.23599999999999999</c:v>
                      </c:pt>
                      <c:pt idx="119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Sheet1!$N$3:$N$122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1">
                        <c:v>7455</c:v>
                      </c:pt>
                      <c:pt idx="2">
                        <c:v>12350</c:v>
                      </c:pt>
                      <c:pt idx="3">
                        <c:v>16195</c:v>
                      </c:pt>
                      <c:pt idx="4">
                        <c:v>16530</c:v>
                      </c:pt>
                      <c:pt idx="5">
                        <c:v>16955</c:v>
                      </c:pt>
                      <c:pt idx="6">
                        <c:v>16935</c:v>
                      </c:pt>
                      <c:pt idx="7">
                        <c:v>16615</c:v>
                      </c:pt>
                      <c:pt idx="8">
                        <c:v>16165</c:v>
                      </c:pt>
                      <c:pt idx="9">
                        <c:v>15910</c:v>
                      </c:pt>
                      <c:pt idx="10">
                        <c:v>15245</c:v>
                      </c:pt>
                      <c:pt idx="11">
                        <c:v>14795</c:v>
                      </c:pt>
                      <c:pt idx="12">
                        <c:v>14310</c:v>
                      </c:pt>
                      <c:pt idx="13">
                        <c:v>14005</c:v>
                      </c:pt>
                      <c:pt idx="14">
                        <c:v>13335</c:v>
                      </c:pt>
                      <c:pt idx="15">
                        <c:v>13025</c:v>
                      </c:pt>
                      <c:pt idx="16">
                        <c:v>12740</c:v>
                      </c:pt>
                      <c:pt idx="17">
                        <c:v>12125</c:v>
                      </c:pt>
                      <c:pt idx="18">
                        <c:v>11840</c:v>
                      </c:pt>
                      <c:pt idx="19">
                        <c:v>11465</c:v>
                      </c:pt>
                      <c:pt idx="20">
                        <c:v>11075</c:v>
                      </c:pt>
                      <c:pt idx="21">
                        <c:v>10675</c:v>
                      </c:pt>
                      <c:pt idx="22">
                        <c:v>10410</c:v>
                      </c:pt>
                      <c:pt idx="23">
                        <c:v>9995</c:v>
                      </c:pt>
                      <c:pt idx="24">
                        <c:v>9660</c:v>
                      </c:pt>
                      <c:pt idx="25">
                        <c:v>9510</c:v>
                      </c:pt>
                      <c:pt idx="26">
                        <c:v>7615</c:v>
                      </c:pt>
                      <c:pt idx="27">
                        <c:v>6440</c:v>
                      </c:pt>
                      <c:pt idx="28">
                        <c:v>6215</c:v>
                      </c:pt>
                      <c:pt idx="29">
                        <c:v>5970</c:v>
                      </c:pt>
                      <c:pt idx="30">
                        <c:v>5945</c:v>
                      </c:pt>
                      <c:pt idx="31">
                        <c:v>5800</c:v>
                      </c:pt>
                      <c:pt idx="32">
                        <c:v>5995</c:v>
                      </c:pt>
                      <c:pt idx="33">
                        <c:v>5945</c:v>
                      </c:pt>
                      <c:pt idx="34">
                        <c:v>5985</c:v>
                      </c:pt>
                      <c:pt idx="35">
                        <c:v>6070</c:v>
                      </c:pt>
                      <c:pt idx="36">
                        <c:v>5990</c:v>
                      </c:pt>
                      <c:pt idx="37">
                        <c:v>6125</c:v>
                      </c:pt>
                      <c:pt idx="38">
                        <c:v>6000</c:v>
                      </c:pt>
                      <c:pt idx="39">
                        <c:v>5890</c:v>
                      </c:pt>
                      <c:pt idx="40">
                        <c:v>5975</c:v>
                      </c:pt>
                      <c:pt idx="41">
                        <c:v>5805</c:v>
                      </c:pt>
                      <c:pt idx="42">
                        <c:v>5825</c:v>
                      </c:pt>
                      <c:pt idx="43">
                        <c:v>5805</c:v>
                      </c:pt>
                      <c:pt idx="44">
                        <c:v>5760</c:v>
                      </c:pt>
                      <c:pt idx="45">
                        <c:v>5685</c:v>
                      </c:pt>
                      <c:pt idx="46">
                        <c:v>5745</c:v>
                      </c:pt>
                      <c:pt idx="47">
                        <c:v>5850</c:v>
                      </c:pt>
                      <c:pt idx="48">
                        <c:v>5580</c:v>
                      </c:pt>
                      <c:pt idx="49">
                        <c:v>5770</c:v>
                      </c:pt>
                      <c:pt idx="50">
                        <c:v>5675</c:v>
                      </c:pt>
                      <c:pt idx="51">
                        <c:v>5830</c:v>
                      </c:pt>
                      <c:pt idx="52">
                        <c:v>5790</c:v>
                      </c:pt>
                      <c:pt idx="53">
                        <c:v>5785</c:v>
                      </c:pt>
                      <c:pt idx="54">
                        <c:v>5955</c:v>
                      </c:pt>
                      <c:pt idx="55">
                        <c:v>5915</c:v>
                      </c:pt>
                      <c:pt idx="56">
                        <c:v>6005</c:v>
                      </c:pt>
                      <c:pt idx="57">
                        <c:v>6005</c:v>
                      </c:pt>
                      <c:pt idx="58">
                        <c:v>6035</c:v>
                      </c:pt>
                      <c:pt idx="59">
                        <c:v>6190</c:v>
                      </c:pt>
                      <c:pt idx="60">
                        <c:v>6250</c:v>
                      </c:pt>
                      <c:pt idx="61">
                        <c:v>6270</c:v>
                      </c:pt>
                      <c:pt idx="62">
                        <c:v>6345</c:v>
                      </c:pt>
                      <c:pt idx="63">
                        <c:v>6540</c:v>
                      </c:pt>
                      <c:pt idx="64">
                        <c:v>6740</c:v>
                      </c:pt>
                      <c:pt idx="65">
                        <c:v>6665</c:v>
                      </c:pt>
                      <c:pt idx="66">
                        <c:v>6845</c:v>
                      </c:pt>
                      <c:pt idx="67">
                        <c:v>7135</c:v>
                      </c:pt>
                      <c:pt idx="68">
                        <c:v>7340</c:v>
                      </c:pt>
                      <c:pt idx="69">
                        <c:v>7640</c:v>
                      </c:pt>
                      <c:pt idx="70">
                        <c:v>7660</c:v>
                      </c:pt>
                      <c:pt idx="71">
                        <c:v>8130</c:v>
                      </c:pt>
                      <c:pt idx="72">
                        <c:v>8165</c:v>
                      </c:pt>
                      <c:pt idx="73">
                        <c:v>8545</c:v>
                      </c:pt>
                      <c:pt idx="74">
                        <c:v>8895</c:v>
                      </c:pt>
                      <c:pt idx="75">
                        <c:v>9170</c:v>
                      </c:pt>
                      <c:pt idx="76">
                        <c:v>9525</c:v>
                      </c:pt>
                      <c:pt idx="77">
                        <c:v>9640</c:v>
                      </c:pt>
                      <c:pt idx="78">
                        <c:v>9570</c:v>
                      </c:pt>
                      <c:pt idx="79">
                        <c:v>9625</c:v>
                      </c:pt>
                      <c:pt idx="80">
                        <c:v>9100</c:v>
                      </c:pt>
                      <c:pt idx="81">
                        <c:v>8340</c:v>
                      </c:pt>
                      <c:pt idx="82">
                        <c:v>6670</c:v>
                      </c:pt>
                      <c:pt idx="83">
                        <c:v>4555</c:v>
                      </c:pt>
                      <c:pt idx="84">
                        <c:v>2645</c:v>
                      </c:pt>
                      <c:pt idx="85">
                        <c:v>1370</c:v>
                      </c:pt>
                      <c:pt idx="86">
                        <c:v>620</c:v>
                      </c:pt>
                      <c:pt idx="87">
                        <c:v>385</c:v>
                      </c:pt>
                      <c:pt idx="88">
                        <c:v>205</c:v>
                      </c:pt>
                      <c:pt idx="89">
                        <c:v>215</c:v>
                      </c:pt>
                      <c:pt idx="90">
                        <c:v>160</c:v>
                      </c:pt>
                      <c:pt idx="91">
                        <c:v>170</c:v>
                      </c:pt>
                      <c:pt idx="92">
                        <c:v>150</c:v>
                      </c:pt>
                      <c:pt idx="93">
                        <c:v>115</c:v>
                      </c:pt>
                      <c:pt idx="94">
                        <c:v>175</c:v>
                      </c:pt>
                      <c:pt idx="95">
                        <c:v>90</c:v>
                      </c:pt>
                      <c:pt idx="96">
                        <c:v>90</c:v>
                      </c:pt>
                      <c:pt idx="97">
                        <c:v>95</c:v>
                      </c:pt>
                      <c:pt idx="98">
                        <c:v>120</c:v>
                      </c:pt>
                      <c:pt idx="99">
                        <c:v>125</c:v>
                      </c:pt>
                      <c:pt idx="100">
                        <c:v>95</c:v>
                      </c:pt>
                      <c:pt idx="101">
                        <c:v>70</c:v>
                      </c:pt>
                      <c:pt idx="102">
                        <c:v>70</c:v>
                      </c:pt>
                      <c:pt idx="103">
                        <c:v>85</c:v>
                      </c:pt>
                      <c:pt idx="104">
                        <c:v>60</c:v>
                      </c:pt>
                      <c:pt idx="105">
                        <c:v>85</c:v>
                      </c:pt>
                      <c:pt idx="106">
                        <c:v>75</c:v>
                      </c:pt>
                      <c:pt idx="107">
                        <c:v>70</c:v>
                      </c:pt>
                      <c:pt idx="108">
                        <c:v>65</c:v>
                      </c:pt>
                      <c:pt idx="109">
                        <c:v>90</c:v>
                      </c:pt>
                      <c:pt idx="110">
                        <c:v>70</c:v>
                      </c:pt>
                      <c:pt idx="111">
                        <c:v>110</c:v>
                      </c:pt>
                      <c:pt idx="112">
                        <c:v>50</c:v>
                      </c:pt>
                      <c:pt idx="113">
                        <c:v>45</c:v>
                      </c:pt>
                      <c:pt idx="114">
                        <c:v>60</c:v>
                      </c:pt>
                      <c:pt idx="115">
                        <c:v>45</c:v>
                      </c:pt>
                      <c:pt idx="116">
                        <c:v>75</c:v>
                      </c:pt>
                      <c:pt idx="117">
                        <c:v>100</c:v>
                      </c:pt>
                      <c:pt idx="118">
                        <c:v>60</c:v>
                      </c:pt>
                      <c:pt idx="119">
                        <c:v>75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949-434D-8087-832392EE3D4B}"/>
                  </c:ext>
                </c:extLst>
              </c15:ser>
            </c15:filteredScatterSeries>
          </c:ext>
        </c:extLst>
      </c:scatterChart>
      <c:valAx>
        <c:axId val="442211056"/>
        <c:scaling>
          <c:orientation val="minMax"/>
          <c:max val="0.2400000000000000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6626544"/>
        <c:crosses val="autoZero"/>
        <c:crossBetween val="midCat"/>
      </c:valAx>
      <c:valAx>
        <c:axId val="4466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2211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流入量（</a:t>
            </a:r>
            <a:r>
              <a:rPr lang="en-US" altLang="ja-JP" dirty="0"/>
              <a:t>500-800[mm/s]</a:t>
            </a:r>
            <a:r>
              <a:rPr lang="ja-JP" altLang="en-US" dirty="0"/>
              <a:t>）</a:t>
            </a:r>
            <a:endParaRPr lang="en-US" alt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2"/>
          <c:order val="4"/>
          <c:tx>
            <c:strRef>
              <c:f>Sheet1!$O$2</c:f>
              <c:strCache>
                <c:ptCount val="1"/>
                <c:pt idx="0">
                  <c:v>Case5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  <c:extLst xmlns:c15="http://schemas.microsoft.com/office/drawing/2012/chart"/>
            </c:numRef>
          </c:xVal>
          <c:yVal>
            <c:numRef>
              <c:f>Sheet1!$O$3:$O$122</c:f>
              <c:numCache>
                <c:formatCode>General</c:formatCode>
                <c:ptCount val="120"/>
                <c:pt idx="1">
                  <c:v>7605</c:v>
                </c:pt>
                <c:pt idx="2">
                  <c:v>15580</c:v>
                </c:pt>
                <c:pt idx="3">
                  <c:v>18745</c:v>
                </c:pt>
                <c:pt idx="4">
                  <c:v>19345</c:v>
                </c:pt>
                <c:pt idx="5">
                  <c:v>19255</c:v>
                </c:pt>
                <c:pt idx="6">
                  <c:v>18690</c:v>
                </c:pt>
                <c:pt idx="7">
                  <c:v>18150</c:v>
                </c:pt>
                <c:pt idx="8">
                  <c:v>17220</c:v>
                </c:pt>
                <c:pt idx="9">
                  <c:v>16650</c:v>
                </c:pt>
                <c:pt idx="10">
                  <c:v>15870</c:v>
                </c:pt>
                <c:pt idx="11">
                  <c:v>15255</c:v>
                </c:pt>
                <c:pt idx="12">
                  <c:v>14490</c:v>
                </c:pt>
                <c:pt idx="13">
                  <c:v>13905</c:v>
                </c:pt>
                <c:pt idx="14">
                  <c:v>13490</c:v>
                </c:pt>
                <c:pt idx="15">
                  <c:v>12660</c:v>
                </c:pt>
                <c:pt idx="16">
                  <c:v>11975</c:v>
                </c:pt>
                <c:pt idx="17">
                  <c:v>11640</c:v>
                </c:pt>
                <c:pt idx="18">
                  <c:v>11105</c:v>
                </c:pt>
                <c:pt idx="19">
                  <c:v>10635</c:v>
                </c:pt>
                <c:pt idx="20">
                  <c:v>10150</c:v>
                </c:pt>
                <c:pt idx="21">
                  <c:v>7920</c:v>
                </c:pt>
                <c:pt idx="22">
                  <c:v>6510</c:v>
                </c:pt>
                <c:pt idx="23">
                  <c:v>6240</c:v>
                </c:pt>
                <c:pt idx="24">
                  <c:v>6105</c:v>
                </c:pt>
                <c:pt idx="25">
                  <c:v>5830</c:v>
                </c:pt>
                <c:pt idx="26">
                  <c:v>6095</c:v>
                </c:pt>
                <c:pt idx="27">
                  <c:v>5915</c:v>
                </c:pt>
                <c:pt idx="28">
                  <c:v>6065</c:v>
                </c:pt>
                <c:pt idx="29">
                  <c:v>6035</c:v>
                </c:pt>
                <c:pt idx="30">
                  <c:v>6175</c:v>
                </c:pt>
                <c:pt idx="31">
                  <c:v>6330</c:v>
                </c:pt>
                <c:pt idx="32">
                  <c:v>6280</c:v>
                </c:pt>
                <c:pt idx="33">
                  <c:v>6090</c:v>
                </c:pt>
                <c:pt idx="34">
                  <c:v>6040</c:v>
                </c:pt>
                <c:pt idx="35">
                  <c:v>6290</c:v>
                </c:pt>
                <c:pt idx="36">
                  <c:v>6015</c:v>
                </c:pt>
                <c:pt idx="37">
                  <c:v>5905</c:v>
                </c:pt>
                <c:pt idx="38">
                  <c:v>5950</c:v>
                </c:pt>
                <c:pt idx="39">
                  <c:v>5940</c:v>
                </c:pt>
                <c:pt idx="40">
                  <c:v>6040</c:v>
                </c:pt>
                <c:pt idx="41">
                  <c:v>5585</c:v>
                </c:pt>
                <c:pt idx="42">
                  <c:v>5855</c:v>
                </c:pt>
                <c:pt idx="43">
                  <c:v>6035</c:v>
                </c:pt>
                <c:pt idx="44">
                  <c:v>5910</c:v>
                </c:pt>
                <c:pt idx="45">
                  <c:v>5700</c:v>
                </c:pt>
                <c:pt idx="46">
                  <c:v>5880</c:v>
                </c:pt>
                <c:pt idx="47">
                  <c:v>5880</c:v>
                </c:pt>
                <c:pt idx="48">
                  <c:v>5940</c:v>
                </c:pt>
                <c:pt idx="49">
                  <c:v>5910</c:v>
                </c:pt>
                <c:pt idx="50">
                  <c:v>6020</c:v>
                </c:pt>
                <c:pt idx="51">
                  <c:v>6035</c:v>
                </c:pt>
                <c:pt idx="52">
                  <c:v>6105</c:v>
                </c:pt>
                <c:pt idx="53">
                  <c:v>6170</c:v>
                </c:pt>
                <c:pt idx="54">
                  <c:v>6320</c:v>
                </c:pt>
                <c:pt idx="55">
                  <c:v>6405</c:v>
                </c:pt>
                <c:pt idx="56">
                  <c:v>6410</c:v>
                </c:pt>
                <c:pt idx="57">
                  <c:v>6640</c:v>
                </c:pt>
                <c:pt idx="58">
                  <c:v>6650</c:v>
                </c:pt>
                <c:pt idx="59">
                  <c:v>6850</c:v>
                </c:pt>
                <c:pt idx="60">
                  <c:v>6965</c:v>
                </c:pt>
                <c:pt idx="61">
                  <c:v>7195</c:v>
                </c:pt>
                <c:pt idx="62">
                  <c:v>7260</c:v>
                </c:pt>
                <c:pt idx="63">
                  <c:v>7680</c:v>
                </c:pt>
                <c:pt idx="64">
                  <c:v>7930</c:v>
                </c:pt>
                <c:pt idx="65">
                  <c:v>8270</c:v>
                </c:pt>
                <c:pt idx="66">
                  <c:v>8750</c:v>
                </c:pt>
                <c:pt idx="67">
                  <c:v>8695</c:v>
                </c:pt>
                <c:pt idx="68">
                  <c:v>9340</c:v>
                </c:pt>
                <c:pt idx="69">
                  <c:v>9715</c:v>
                </c:pt>
                <c:pt idx="70">
                  <c:v>9965</c:v>
                </c:pt>
                <c:pt idx="71">
                  <c:v>10250</c:v>
                </c:pt>
                <c:pt idx="72">
                  <c:v>10620</c:v>
                </c:pt>
                <c:pt idx="73">
                  <c:v>10900</c:v>
                </c:pt>
                <c:pt idx="74">
                  <c:v>11000</c:v>
                </c:pt>
                <c:pt idx="75">
                  <c:v>10645</c:v>
                </c:pt>
                <c:pt idx="76">
                  <c:v>10100</c:v>
                </c:pt>
                <c:pt idx="77">
                  <c:v>9170</c:v>
                </c:pt>
                <c:pt idx="78">
                  <c:v>7670</c:v>
                </c:pt>
                <c:pt idx="79">
                  <c:v>5960</c:v>
                </c:pt>
                <c:pt idx="80">
                  <c:v>4770</c:v>
                </c:pt>
                <c:pt idx="81">
                  <c:v>3225</c:v>
                </c:pt>
                <c:pt idx="82">
                  <c:v>2070</c:v>
                </c:pt>
                <c:pt idx="83">
                  <c:v>1200</c:v>
                </c:pt>
                <c:pt idx="84">
                  <c:v>635</c:v>
                </c:pt>
                <c:pt idx="85">
                  <c:v>480</c:v>
                </c:pt>
                <c:pt idx="86">
                  <c:v>250</c:v>
                </c:pt>
                <c:pt idx="87">
                  <c:v>130</c:v>
                </c:pt>
                <c:pt idx="88">
                  <c:v>120</c:v>
                </c:pt>
                <c:pt idx="89">
                  <c:v>125</c:v>
                </c:pt>
                <c:pt idx="90">
                  <c:v>155</c:v>
                </c:pt>
                <c:pt idx="91">
                  <c:v>110</c:v>
                </c:pt>
                <c:pt idx="92">
                  <c:v>115</c:v>
                </c:pt>
                <c:pt idx="93">
                  <c:v>95</c:v>
                </c:pt>
                <c:pt idx="94">
                  <c:v>130</c:v>
                </c:pt>
                <c:pt idx="95">
                  <c:v>75</c:v>
                </c:pt>
                <c:pt idx="96">
                  <c:v>90</c:v>
                </c:pt>
                <c:pt idx="97">
                  <c:v>115</c:v>
                </c:pt>
                <c:pt idx="98">
                  <c:v>125</c:v>
                </c:pt>
                <c:pt idx="99">
                  <c:v>110</c:v>
                </c:pt>
                <c:pt idx="100">
                  <c:v>95</c:v>
                </c:pt>
                <c:pt idx="101">
                  <c:v>100</c:v>
                </c:pt>
                <c:pt idx="102">
                  <c:v>120</c:v>
                </c:pt>
                <c:pt idx="103">
                  <c:v>70</c:v>
                </c:pt>
                <c:pt idx="104">
                  <c:v>100</c:v>
                </c:pt>
                <c:pt idx="105">
                  <c:v>80</c:v>
                </c:pt>
                <c:pt idx="106">
                  <c:v>80</c:v>
                </c:pt>
                <c:pt idx="107">
                  <c:v>75</c:v>
                </c:pt>
                <c:pt idx="108">
                  <c:v>80</c:v>
                </c:pt>
                <c:pt idx="109">
                  <c:v>65</c:v>
                </c:pt>
                <c:pt idx="110">
                  <c:v>60</c:v>
                </c:pt>
                <c:pt idx="111">
                  <c:v>65</c:v>
                </c:pt>
                <c:pt idx="112">
                  <c:v>70</c:v>
                </c:pt>
                <c:pt idx="113">
                  <c:v>55</c:v>
                </c:pt>
                <c:pt idx="114">
                  <c:v>60</c:v>
                </c:pt>
                <c:pt idx="115">
                  <c:v>55</c:v>
                </c:pt>
                <c:pt idx="116">
                  <c:v>85</c:v>
                </c:pt>
                <c:pt idx="117">
                  <c:v>50</c:v>
                </c:pt>
                <c:pt idx="118">
                  <c:v>65</c:v>
                </c:pt>
                <c:pt idx="119">
                  <c:v>65</c:v>
                </c:pt>
              </c:numCache>
              <c:extLst xmlns:c15="http://schemas.microsoft.com/office/drawing/2012/chart"/>
            </c:numRef>
          </c:yVal>
          <c:smooth val="1"/>
          <c:extLst xmlns:c15="http://schemas.microsoft.com/office/drawing/2012/chart">
            <c:ext xmlns:c16="http://schemas.microsoft.com/office/drawing/2014/chart" uri="{C3380CC4-5D6E-409C-BE32-E72D297353CC}">
              <c16:uniqueId val="{00000000-8239-465F-A2F6-AC25EA2551CF}"/>
            </c:ext>
          </c:extLst>
        </c:ser>
        <c:ser>
          <c:idx val="4"/>
          <c:order val="5"/>
          <c:tx>
            <c:strRef>
              <c:f>Sheet1!$P$2</c:f>
              <c:strCache>
                <c:ptCount val="1"/>
                <c:pt idx="0">
                  <c:v>Case6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Sheet1!$P$4:$P$122</c:f>
              <c:numCache>
                <c:formatCode>General</c:formatCode>
                <c:ptCount val="119"/>
                <c:pt idx="0">
                  <c:v>7695</c:v>
                </c:pt>
                <c:pt idx="1">
                  <c:v>19665</c:v>
                </c:pt>
                <c:pt idx="2">
                  <c:v>20750</c:v>
                </c:pt>
                <c:pt idx="3">
                  <c:v>21505</c:v>
                </c:pt>
                <c:pt idx="4">
                  <c:v>20975</c:v>
                </c:pt>
                <c:pt idx="5">
                  <c:v>20320</c:v>
                </c:pt>
                <c:pt idx="6">
                  <c:v>19215</c:v>
                </c:pt>
                <c:pt idx="7">
                  <c:v>18120</c:v>
                </c:pt>
                <c:pt idx="8">
                  <c:v>17025</c:v>
                </c:pt>
                <c:pt idx="9">
                  <c:v>16255</c:v>
                </c:pt>
                <c:pt idx="10">
                  <c:v>15250</c:v>
                </c:pt>
                <c:pt idx="11">
                  <c:v>14220</c:v>
                </c:pt>
                <c:pt idx="12">
                  <c:v>13475</c:v>
                </c:pt>
                <c:pt idx="13">
                  <c:v>12770</c:v>
                </c:pt>
                <c:pt idx="14">
                  <c:v>11985</c:v>
                </c:pt>
                <c:pt idx="15">
                  <c:v>11300</c:v>
                </c:pt>
                <c:pt idx="16">
                  <c:v>10315</c:v>
                </c:pt>
                <c:pt idx="17">
                  <c:v>7270</c:v>
                </c:pt>
                <c:pt idx="18">
                  <c:v>6565</c:v>
                </c:pt>
                <c:pt idx="19">
                  <c:v>6260</c:v>
                </c:pt>
                <c:pt idx="20">
                  <c:v>6075</c:v>
                </c:pt>
                <c:pt idx="21">
                  <c:v>5970</c:v>
                </c:pt>
                <c:pt idx="22">
                  <c:v>6040</c:v>
                </c:pt>
                <c:pt idx="23">
                  <c:v>5950</c:v>
                </c:pt>
                <c:pt idx="24">
                  <c:v>6125</c:v>
                </c:pt>
                <c:pt idx="25">
                  <c:v>6150</c:v>
                </c:pt>
                <c:pt idx="26">
                  <c:v>6355</c:v>
                </c:pt>
                <c:pt idx="27">
                  <c:v>6255</c:v>
                </c:pt>
                <c:pt idx="28">
                  <c:v>6315</c:v>
                </c:pt>
                <c:pt idx="29">
                  <c:v>6370</c:v>
                </c:pt>
                <c:pt idx="30">
                  <c:v>6290</c:v>
                </c:pt>
                <c:pt idx="31">
                  <c:v>6305</c:v>
                </c:pt>
                <c:pt idx="32">
                  <c:v>6345</c:v>
                </c:pt>
                <c:pt idx="33">
                  <c:v>6200</c:v>
                </c:pt>
                <c:pt idx="34">
                  <c:v>5940</c:v>
                </c:pt>
                <c:pt idx="35">
                  <c:v>6190</c:v>
                </c:pt>
                <c:pt idx="36">
                  <c:v>5845</c:v>
                </c:pt>
                <c:pt idx="37">
                  <c:v>6055</c:v>
                </c:pt>
                <c:pt idx="38">
                  <c:v>5910</c:v>
                </c:pt>
                <c:pt idx="39">
                  <c:v>5980</c:v>
                </c:pt>
                <c:pt idx="40">
                  <c:v>5710</c:v>
                </c:pt>
                <c:pt idx="41">
                  <c:v>6050</c:v>
                </c:pt>
                <c:pt idx="42">
                  <c:v>5990</c:v>
                </c:pt>
                <c:pt idx="43">
                  <c:v>5950</c:v>
                </c:pt>
                <c:pt idx="44">
                  <c:v>5990</c:v>
                </c:pt>
                <c:pt idx="45">
                  <c:v>5960</c:v>
                </c:pt>
                <c:pt idx="46">
                  <c:v>6000</c:v>
                </c:pt>
                <c:pt idx="47">
                  <c:v>5990</c:v>
                </c:pt>
                <c:pt idx="48">
                  <c:v>5935</c:v>
                </c:pt>
                <c:pt idx="49">
                  <c:v>6070</c:v>
                </c:pt>
                <c:pt idx="50">
                  <c:v>5960</c:v>
                </c:pt>
                <c:pt idx="51">
                  <c:v>6040</c:v>
                </c:pt>
                <c:pt idx="52">
                  <c:v>6030</c:v>
                </c:pt>
                <c:pt idx="53">
                  <c:v>6080</c:v>
                </c:pt>
                <c:pt idx="54">
                  <c:v>6195</c:v>
                </c:pt>
                <c:pt idx="55">
                  <c:v>6210</c:v>
                </c:pt>
                <c:pt idx="56">
                  <c:v>6165</c:v>
                </c:pt>
                <c:pt idx="57">
                  <c:v>6285</c:v>
                </c:pt>
                <c:pt idx="58">
                  <c:v>6605</c:v>
                </c:pt>
                <c:pt idx="59">
                  <c:v>6440</c:v>
                </c:pt>
                <c:pt idx="60">
                  <c:v>6690</c:v>
                </c:pt>
                <c:pt idx="61">
                  <c:v>7035</c:v>
                </c:pt>
                <c:pt idx="62">
                  <c:v>7315</c:v>
                </c:pt>
                <c:pt idx="63">
                  <c:v>7690</c:v>
                </c:pt>
                <c:pt idx="64">
                  <c:v>8220</c:v>
                </c:pt>
                <c:pt idx="65">
                  <c:v>8875</c:v>
                </c:pt>
                <c:pt idx="66">
                  <c:v>9210</c:v>
                </c:pt>
                <c:pt idx="67">
                  <c:v>9675</c:v>
                </c:pt>
                <c:pt idx="68">
                  <c:v>9940</c:v>
                </c:pt>
                <c:pt idx="69">
                  <c:v>10175</c:v>
                </c:pt>
                <c:pt idx="70">
                  <c:v>10585</c:v>
                </c:pt>
                <c:pt idx="71">
                  <c:v>10820</c:v>
                </c:pt>
                <c:pt idx="72">
                  <c:v>10820</c:v>
                </c:pt>
                <c:pt idx="73">
                  <c:v>10755</c:v>
                </c:pt>
                <c:pt idx="74">
                  <c:v>10370</c:v>
                </c:pt>
                <c:pt idx="75">
                  <c:v>9330</c:v>
                </c:pt>
                <c:pt idx="76">
                  <c:v>7790</c:v>
                </c:pt>
                <c:pt idx="77">
                  <c:v>6665</c:v>
                </c:pt>
                <c:pt idx="78">
                  <c:v>5860</c:v>
                </c:pt>
                <c:pt idx="79">
                  <c:v>5140</c:v>
                </c:pt>
                <c:pt idx="80">
                  <c:v>4080</c:v>
                </c:pt>
                <c:pt idx="81">
                  <c:v>3220</c:v>
                </c:pt>
                <c:pt idx="82">
                  <c:v>2540</c:v>
                </c:pt>
                <c:pt idx="83">
                  <c:v>1815</c:v>
                </c:pt>
                <c:pt idx="84">
                  <c:v>1365</c:v>
                </c:pt>
                <c:pt idx="85">
                  <c:v>845</c:v>
                </c:pt>
                <c:pt idx="86">
                  <c:v>500</c:v>
                </c:pt>
                <c:pt idx="87">
                  <c:v>405</c:v>
                </c:pt>
                <c:pt idx="88">
                  <c:v>245</c:v>
                </c:pt>
                <c:pt idx="89">
                  <c:v>170</c:v>
                </c:pt>
                <c:pt idx="90">
                  <c:v>110</c:v>
                </c:pt>
                <c:pt idx="91">
                  <c:v>105</c:v>
                </c:pt>
                <c:pt idx="92">
                  <c:v>110</c:v>
                </c:pt>
                <c:pt idx="93">
                  <c:v>110</c:v>
                </c:pt>
                <c:pt idx="94">
                  <c:v>80</c:v>
                </c:pt>
                <c:pt idx="95">
                  <c:v>55</c:v>
                </c:pt>
                <c:pt idx="96">
                  <c:v>65</c:v>
                </c:pt>
                <c:pt idx="97">
                  <c:v>75</c:v>
                </c:pt>
                <c:pt idx="98">
                  <c:v>80</c:v>
                </c:pt>
                <c:pt idx="99">
                  <c:v>85</c:v>
                </c:pt>
                <c:pt idx="100">
                  <c:v>60</c:v>
                </c:pt>
                <c:pt idx="101">
                  <c:v>70</c:v>
                </c:pt>
                <c:pt idx="102">
                  <c:v>80</c:v>
                </c:pt>
                <c:pt idx="103">
                  <c:v>70</c:v>
                </c:pt>
                <c:pt idx="104">
                  <c:v>80</c:v>
                </c:pt>
                <c:pt idx="105">
                  <c:v>55</c:v>
                </c:pt>
                <c:pt idx="106">
                  <c:v>80</c:v>
                </c:pt>
                <c:pt idx="107">
                  <c:v>70</c:v>
                </c:pt>
                <c:pt idx="108">
                  <c:v>55</c:v>
                </c:pt>
                <c:pt idx="109">
                  <c:v>50</c:v>
                </c:pt>
                <c:pt idx="110">
                  <c:v>85</c:v>
                </c:pt>
                <c:pt idx="111">
                  <c:v>65</c:v>
                </c:pt>
                <c:pt idx="112">
                  <c:v>45</c:v>
                </c:pt>
                <c:pt idx="113">
                  <c:v>75</c:v>
                </c:pt>
                <c:pt idx="114">
                  <c:v>40</c:v>
                </c:pt>
                <c:pt idx="115">
                  <c:v>80</c:v>
                </c:pt>
                <c:pt idx="116">
                  <c:v>55</c:v>
                </c:pt>
                <c:pt idx="117">
                  <c:v>65</c:v>
                </c:pt>
                <c:pt idx="118">
                  <c:v>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239-465F-A2F6-AC25EA2551CF}"/>
            </c:ext>
          </c:extLst>
        </c:ser>
        <c:ser>
          <c:idx val="5"/>
          <c:order val="6"/>
          <c:tx>
            <c:strRef>
              <c:f>Sheet1!$Q$2</c:f>
              <c:strCache>
                <c:ptCount val="1"/>
                <c:pt idx="0">
                  <c:v>Case7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Sheet1!$A$4:$A$122</c:f>
              <c:numCache>
                <c:formatCode>General</c:formatCode>
                <c:ptCount val="119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</c:numCache>
            </c:numRef>
          </c:xVal>
          <c:yVal>
            <c:numRef>
              <c:f>Sheet1!$Q$4:$Q$122</c:f>
              <c:numCache>
                <c:formatCode>General</c:formatCode>
                <c:ptCount val="119"/>
                <c:pt idx="0">
                  <c:v>8295</c:v>
                </c:pt>
                <c:pt idx="1">
                  <c:v>22645</c:v>
                </c:pt>
                <c:pt idx="2">
                  <c:v>23135</c:v>
                </c:pt>
                <c:pt idx="3">
                  <c:v>23320</c:v>
                </c:pt>
                <c:pt idx="4">
                  <c:v>22750</c:v>
                </c:pt>
                <c:pt idx="5">
                  <c:v>21315</c:v>
                </c:pt>
                <c:pt idx="6">
                  <c:v>20140</c:v>
                </c:pt>
                <c:pt idx="7">
                  <c:v>18530</c:v>
                </c:pt>
                <c:pt idx="8">
                  <c:v>17300</c:v>
                </c:pt>
                <c:pt idx="9">
                  <c:v>15985</c:v>
                </c:pt>
                <c:pt idx="10">
                  <c:v>14800</c:v>
                </c:pt>
                <c:pt idx="11">
                  <c:v>13755</c:v>
                </c:pt>
                <c:pt idx="12">
                  <c:v>12745</c:v>
                </c:pt>
                <c:pt idx="13">
                  <c:v>11845</c:v>
                </c:pt>
                <c:pt idx="14">
                  <c:v>9575</c:v>
                </c:pt>
                <c:pt idx="15">
                  <c:v>6980</c:v>
                </c:pt>
                <c:pt idx="16">
                  <c:v>6405</c:v>
                </c:pt>
                <c:pt idx="17">
                  <c:v>6160</c:v>
                </c:pt>
                <c:pt idx="18">
                  <c:v>6055</c:v>
                </c:pt>
                <c:pt idx="19">
                  <c:v>6020</c:v>
                </c:pt>
                <c:pt idx="20">
                  <c:v>6035</c:v>
                </c:pt>
                <c:pt idx="21">
                  <c:v>6040</c:v>
                </c:pt>
                <c:pt idx="22">
                  <c:v>6090</c:v>
                </c:pt>
                <c:pt idx="23">
                  <c:v>6115</c:v>
                </c:pt>
                <c:pt idx="24">
                  <c:v>6365</c:v>
                </c:pt>
                <c:pt idx="25">
                  <c:v>6370</c:v>
                </c:pt>
                <c:pt idx="26">
                  <c:v>6405</c:v>
                </c:pt>
                <c:pt idx="27">
                  <c:v>6545</c:v>
                </c:pt>
                <c:pt idx="28">
                  <c:v>6440</c:v>
                </c:pt>
                <c:pt idx="29">
                  <c:v>6510</c:v>
                </c:pt>
                <c:pt idx="30">
                  <c:v>6465</c:v>
                </c:pt>
                <c:pt idx="31">
                  <c:v>6545</c:v>
                </c:pt>
                <c:pt idx="32">
                  <c:v>6315</c:v>
                </c:pt>
                <c:pt idx="33">
                  <c:v>6270</c:v>
                </c:pt>
                <c:pt idx="34">
                  <c:v>6305</c:v>
                </c:pt>
                <c:pt idx="35">
                  <c:v>6300</c:v>
                </c:pt>
                <c:pt idx="36">
                  <c:v>6100</c:v>
                </c:pt>
                <c:pt idx="37">
                  <c:v>6170</c:v>
                </c:pt>
                <c:pt idx="38">
                  <c:v>6100</c:v>
                </c:pt>
                <c:pt idx="39">
                  <c:v>5960</c:v>
                </c:pt>
                <c:pt idx="40">
                  <c:v>6115</c:v>
                </c:pt>
                <c:pt idx="41">
                  <c:v>6010</c:v>
                </c:pt>
                <c:pt idx="42">
                  <c:v>5970</c:v>
                </c:pt>
                <c:pt idx="43">
                  <c:v>6030</c:v>
                </c:pt>
                <c:pt idx="44">
                  <c:v>6155</c:v>
                </c:pt>
                <c:pt idx="45">
                  <c:v>6140</c:v>
                </c:pt>
                <c:pt idx="46">
                  <c:v>6030</c:v>
                </c:pt>
                <c:pt idx="47">
                  <c:v>6120</c:v>
                </c:pt>
                <c:pt idx="48">
                  <c:v>6060</c:v>
                </c:pt>
                <c:pt idx="49">
                  <c:v>6155</c:v>
                </c:pt>
                <c:pt idx="50">
                  <c:v>5980</c:v>
                </c:pt>
                <c:pt idx="51">
                  <c:v>6110</c:v>
                </c:pt>
                <c:pt idx="52">
                  <c:v>5975</c:v>
                </c:pt>
                <c:pt idx="53">
                  <c:v>5845</c:v>
                </c:pt>
                <c:pt idx="54">
                  <c:v>5935</c:v>
                </c:pt>
                <c:pt idx="55">
                  <c:v>5885</c:v>
                </c:pt>
                <c:pt idx="56">
                  <c:v>5875</c:v>
                </c:pt>
                <c:pt idx="57">
                  <c:v>5840</c:v>
                </c:pt>
                <c:pt idx="58">
                  <c:v>5810</c:v>
                </c:pt>
                <c:pt idx="59">
                  <c:v>5985</c:v>
                </c:pt>
                <c:pt idx="60">
                  <c:v>5935</c:v>
                </c:pt>
                <c:pt idx="61">
                  <c:v>5970</c:v>
                </c:pt>
                <c:pt idx="62">
                  <c:v>5885</c:v>
                </c:pt>
                <c:pt idx="63">
                  <c:v>6060</c:v>
                </c:pt>
                <c:pt idx="64">
                  <c:v>6000</c:v>
                </c:pt>
                <c:pt idx="65">
                  <c:v>5975</c:v>
                </c:pt>
                <c:pt idx="66">
                  <c:v>6045</c:v>
                </c:pt>
                <c:pt idx="67">
                  <c:v>6115</c:v>
                </c:pt>
                <c:pt idx="68">
                  <c:v>6225</c:v>
                </c:pt>
                <c:pt idx="69">
                  <c:v>6380</c:v>
                </c:pt>
                <c:pt idx="70">
                  <c:v>6620</c:v>
                </c:pt>
                <c:pt idx="71">
                  <c:v>6785</c:v>
                </c:pt>
                <c:pt idx="72">
                  <c:v>7030</c:v>
                </c:pt>
                <c:pt idx="73">
                  <c:v>7265</c:v>
                </c:pt>
                <c:pt idx="74">
                  <c:v>7550</c:v>
                </c:pt>
                <c:pt idx="75">
                  <c:v>7730</c:v>
                </c:pt>
                <c:pt idx="76">
                  <c:v>8325</c:v>
                </c:pt>
                <c:pt idx="77">
                  <c:v>8520</c:v>
                </c:pt>
                <c:pt idx="78">
                  <c:v>8835</c:v>
                </c:pt>
                <c:pt idx="79">
                  <c:v>9060</c:v>
                </c:pt>
                <c:pt idx="80">
                  <c:v>9120</c:v>
                </c:pt>
                <c:pt idx="81">
                  <c:v>8545</c:v>
                </c:pt>
                <c:pt idx="82">
                  <c:v>7715</c:v>
                </c:pt>
                <c:pt idx="83">
                  <c:v>6520</c:v>
                </c:pt>
                <c:pt idx="84">
                  <c:v>5605</c:v>
                </c:pt>
                <c:pt idx="85">
                  <c:v>4620</c:v>
                </c:pt>
                <c:pt idx="86">
                  <c:v>3630</c:v>
                </c:pt>
                <c:pt idx="87">
                  <c:v>2875</c:v>
                </c:pt>
                <c:pt idx="88">
                  <c:v>1945</c:v>
                </c:pt>
                <c:pt idx="89">
                  <c:v>1255</c:v>
                </c:pt>
                <c:pt idx="90">
                  <c:v>795</c:v>
                </c:pt>
                <c:pt idx="91">
                  <c:v>330</c:v>
                </c:pt>
                <c:pt idx="92">
                  <c:v>170</c:v>
                </c:pt>
                <c:pt idx="93">
                  <c:v>120</c:v>
                </c:pt>
                <c:pt idx="94">
                  <c:v>65</c:v>
                </c:pt>
                <c:pt idx="95">
                  <c:v>85</c:v>
                </c:pt>
                <c:pt idx="96">
                  <c:v>125</c:v>
                </c:pt>
                <c:pt idx="97">
                  <c:v>75</c:v>
                </c:pt>
                <c:pt idx="98">
                  <c:v>80</c:v>
                </c:pt>
                <c:pt idx="99">
                  <c:v>95</c:v>
                </c:pt>
                <c:pt idx="100">
                  <c:v>90</c:v>
                </c:pt>
                <c:pt idx="101">
                  <c:v>100</c:v>
                </c:pt>
                <c:pt idx="102">
                  <c:v>110</c:v>
                </c:pt>
                <c:pt idx="103">
                  <c:v>55</c:v>
                </c:pt>
                <c:pt idx="104">
                  <c:v>65</c:v>
                </c:pt>
                <c:pt idx="105">
                  <c:v>55</c:v>
                </c:pt>
                <c:pt idx="106">
                  <c:v>75</c:v>
                </c:pt>
                <c:pt idx="107">
                  <c:v>60</c:v>
                </c:pt>
                <c:pt idx="108">
                  <c:v>55</c:v>
                </c:pt>
                <c:pt idx="109">
                  <c:v>60</c:v>
                </c:pt>
                <c:pt idx="110">
                  <c:v>50</c:v>
                </c:pt>
                <c:pt idx="111">
                  <c:v>70</c:v>
                </c:pt>
                <c:pt idx="112">
                  <c:v>25</c:v>
                </c:pt>
                <c:pt idx="113">
                  <c:v>45</c:v>
                </c:pt>
                <c:pt idx="114">
                  <c:v>50</c:v>
                </c:pt>
                <c:pt idx="115">
                  <c:v>40</c:v>
                </c:pt>
                <c:pt idx="116">
                  <c:v>85</c:v>
                </c:pt>
                <c:pt idx="117">
                  <c:v>40</c:v>
                </c:pt>
                <c:pt idx="118">
                  <c:v>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239-465F-A2F6-AC25EA2551CF}"/>
            </c:ext>
          </c:extLst>
        </c:ser>
        <c:ser>
          <c:idx val="3"/>
          <c:order val="7"/>
          <c:tx>
            <c:strRef>
              <c:f>Sheet1!$R$2</c:f>
              <c:strCache>
                <c:ptCount val="1"/>
                <c:pt idx="0">
                  <c:v>Case8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Sheet1!$R$3:$R$122</c:f>
              <c:numCache>
                <c:formatCode>General</c:formatCode>
                <c:ptCount val="120"/>
                <c:pt idx="1">
                  <c:v>10685</c:v>
                </c:pt>
                <c:pt idx="2">
                  <c:v>23895</c:v>
                </c:pt>
                <c:pt idx="3">
                  <c:v>25545</c:v>
                </c:pt>
                <c:pt idx="4">
                  <c:v>24925</c:v>
                </c:pt>
                <c:pt idx="5">
                  <c:v>24135</c:v>
                </c:pt>
                <c:pt idx="6">
                  <c:v>22480</c:v>
                </c:pt>
                <c:pt idx="7">
                  <c:v>20520</c:v>
                </c:pt>
                <c:pt idx="8">
                  <c:v>18690</c:v>
                </c:pt>
                <c:pt idx="9">
                  <c:v>17195</c:v>
                </c:pt>
                <c:pt idx="10">
                  <c:v>15575</c:v>
                </c:pt>
                <c:pt idx="11">
                  <c:v>14120</c:v>
                </c:pt>
                <c:pt idx="12">
                  <c:v>12780</c:v>
                </c:pt>
                <c:pt idx="13">
                  <c:v>10975</c:v>
                </c:pt>
                <c:pt idx="14">
                  <c:v>7315</c:v>
                </c:pt>
                <c:pt idx="15">
                  <c:v>6410</c:v>
                </c:pt>
                <c:pt idx="16">
                  <c:v>6220</c:v>
                </c:pt>
                <c:pt idx="17">
                  <c:v>6000</c:v>
                </c:pt>
                <c:pt idx="18">
                  <c:v>5755</c:v>
                </c:pt>
                <c:pt idx="19">
                  <c:v>5730</c:v>
                </c:pt>
                <c:pt idx="20">
                  <c:v>5985</c:v>
                </c:pt>
                <c:pt idx="21">
                  <c:v>5885</c:v>
                </c:pt>
                <c:pt idx="22">
                  <c:v>6025</c:v>
                </c:pt>
                <c:pt idx="23">
                  <c:v>6165</c:v>
                </c:pt>
                <c:pt idx="24">
                  <c:v>6120</c:v>
                </c:pt>
                <c:pt idx="25">
                  <c:v>6465</c:v>
                </c:pt>
                <c:pt idx="26">
                  <c:v>6450</c:v>
                </c:pt>
                <c:pt idx="27">
                  <c:v>6670</c:v>
                </c:pt>
                <c:pt idx="28">
                  <c:v>6650</c:v>
                </c:pt>
                <c:pt idx="29">
                  <c:v>6570</c:v>
                </c:pt>
                <c:pt idx="30">
                  <c:v>6665</c:v>
                </c:pt>
                <c:pt idx="31">
                  <c:v>6570</c:v>
                </c:pt>
                <c:pt idx="32">
                  <c:v>6460</c:v>
                </c:pt>
                <c:pt idx="33">
                  <c:v>6500</c:v>
                </c:pt>
                <c:pt idx="34">
                  <c:v>6500</c:v>
                </c:pt>
                <c:pt idx="35">
                  <c:v>6360</c:v>
                </c:pt>
                <c:pt idx="36">
                  <c:v>6270</c:v>
                </c:pt>
                <c:pt idx="37">
                  <c:v>6410</c:v>
                </c:pt>
                <c:pt idx="38">
                  <c:v>6205</c:v>
                </c:pt>
                <c:pt idx="39">
                  <c:v>6180</c:v>
                </c:pt>
                <c:pt idx="40">
                  <c:v>6410</c:v>
                </c:pt>
                <c:pt idx="41">
                  <c:v>6255</c:v>
                </c:pt>
                <c:pt idx="42">
                  <c:v>6235</c:v>
                </c:pt>
                <c:pt idx="43">
                  <c:v>6365</c:v>
                </c:pt>
                <c:pt idx="44">
                  <c:v>6410</c:v>
                </c:pt>
                <c:pt idx="45">
                  <c:v>6380</c:v>
                </c:pt>
                <c:pt idx="46">
                  <c:v>6360</c:v>
                </c:pt>
                <c:pt idx="47">
                  <c:v>6490</c:v>
                </c:pt>
                <c:pt idx="48">
                  <c:v>6320</c:v>
                </c:pt>
                <c:pt idx="49">
                  <c:v>6435</c:v>
                </c:pt>
                <c:pt idx="50">
                  <c:v>6280</c:v>
                </c:pt>
                <c:pt idx="51">
                  <c:v>6420</c:v>
                </c:pt>
                <c:pt idx="52">
                  <c:v>6330</c:v>
                </c:pt>
                <c:pt idx="53">
                  <c:v>6370</c:v>
                </c:pt>
                <c:pt idx="54">
                  <c:v>6280</c:v>
                </c:pt>
                <c:pt idx="55">
                  <c:v>6340</c:v>
                </c:pt>
                <c:pt idx="56">
                  <c:v>6135</c:v>
                </c:pt>
                <c:pt idx="57">
                  <c:v>6290</c:v>
                </c:pt>
                <c:pt idx="58">
                  <c:v>6175</c:v>
                </c:pt>
                <c:pt idx="59">
                  <c:v>6170</c:v>
                </c:pt>
                <c:pt idx="60">
                  <c:v>6220</c:v>
                </c:pt>
                <c:pt idx="61">
                  <c:v>6065</c:v>
                </c:pt>
                <c:pt idx="62">
                  <c:v>6230</c:v>
                </c:pt>
                <c:pt idx="63">
                  <c:v>6155</c:v>
                </c:pt>
                <c:pt idx="64">
                  <c:v>6155</c:v>
                </c:pt>
                <c:pt idx="65">
                  <c:v>6215</c:v>
                </c:pt>
                <c:pt idx="66">
                  <c:v>6245</c:v>
                </c:pt>
                <c:pt idx="67">
                  <c:v>6395</c:v>
                </c:pt>
                <c:pt idx="68">
                  <c:v>6340</c:v>
                </c:pt>
                <c:pt idx="69">
                  <c:v>6470</c:v>
                </c:pt>
                <c:pt idx="70">
                  <c:v>6600</c:v>
                </c:pt>
                <c:pt idx="71">
                  <c:v>6825</c:v>
                </c:pt>
                <c:pt idx="72">
                  <c:v>7180</c:v>
                </c:pt>
                <c:pt idx="73">
                  <c:v>7655</c:v>
                </c:pt>
                <c:pt idx="74">
                  <c:v>7730</c:v>
                </c:pt>
                <c:pt idx="75">
                  <c:v>8300</c:v>
                </c:pt>
                <c:pt idx="76">
                  <c:v>8505</c:v>
                </c:pt>
                <c:pt idx="77">
                  <c:v>8775</c:v>
                </c:pt>
                <c:pt idx="78">
                  <c:v>9290</c:v>
                </c:pt>
                <c:pt idx="79">
                  <c:v>9450</c:v>
                </c:pt>
                <c:pt idx="80">
                  <c:v>9565</c:v>
                </c:pt>
                <c:pt idx="81">
                  <c:v>9200</c:v>
                </c:pt>
                <c:pt idx="82">
                  <c:v>8965</c:v>
                </c:pt>
                <c:pt idx="83">
                  <c:v>7525</c:v>
                </c:pt>
                <c:pt idx="84">
                  <c:v>5535</c:v>
                </c:pt>
                <c:pt idx="85">
                  <c:v>3795</c:v>
                </c:pt>
                <c:pt idx="86">
                  <c:v>2395</c:v>
                </c:pt>
                <c:pt idx="87">
                  <c:v>1220</c:v>
                </c:pt>
                <c:pt idx="88">
                  <c:v>450</c:v>
                </c:pt>
                <c:pt idx="89">
                  <c:v>245</c:v>
                </c:pt>
                <c:pt idx="90">
                  <c:v>125</c:v>
                </c:pt>
                <c:pt idx="91">
                  <c:v>145</c:v>
                </c:pt>
                <c:pt idx="92">
                  <c:v>100</c:v>
                </c:pt>
                <c:pt idx="93">
                  <c:v>100</c:v>
                </c:pt>
                <c:pt idx="94">
                  <c:v>95</c:v>
                </c:pt>
                <c:pt idx="95">
                  <c:v>85</c:v>
                </c:pt>
                <c:pt idx="96">
                  <c:v>85</c:v>
                </c:pt>
                <c:pt idx="97">
                  <c:v>100</c:v>
                </c:pt>
                <c:pt idx="98">
                  <c:v>105</c:v>
                </c:pt>
                <c:pt idx="99">
                  <c:v>85</c:v>
                </c:pt>
                <c:pt idx="100">
                  <c:v>130</c:v>
                </c:pt>
                <c:pt idx="101">
                  <c:v>115</c:v>
                </c:pt>
                <c:pt idx="102">
                  <c:v>70</c:v>
                </c:pt>
                <c:pt idx="103">
                  <c:v>85</c:v>
                </c:pt>
                <c:pt idx="104">
                  <c:v>75</c:v>
                </c:pt>
                <c:pt idx="105">
                  <c:v>65</c:v>
                </c:pt>
                <c:pt idx="106">
                  <c:v>120</c:v>
                </c:pt>
                <c:pt idx="107">
                  <c:v>50</c:v>
                </c:pt>
                <c:pt idx="108">
                  <c:v>45</c:v>
                </c:pt>
                <c:pt idx="109">
                  <c:v>70</c:v>
                </c:pt>
                <c:pt idx="110">
                  <c:v>70</c:v>
                </c:pt>
                <c:pt idx="111">
                  <c:v>90</c:v>
                </c:pt>
                <c:pt idx="112">
                  <c:v>60</c:v>
                </c:pt>
                <c:pt idx="113">
                  <c:v>65</c:v>
                </c:pt>
                <c:pt idx="114">
                  <c:v>50</c:v>
                </c:pt>
                <c:pt idx="115">
                  <c:v>25</c:v>
                </c:pt>
                <c:pt idx="116">
                  <c:v>45</c:v>
                </c:pt>
                <c:pt idx="117">
                  <c:v>60</c:v>
                </c:pt>
                <c:pt idx="118">
                  <c:v>60</c:v>
                </c:pt>
                <c:pt idx="119">
                  <c:v>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239-465F-A2F6-AC25EA255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211056"/>
        <c:axId val="446626544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Sheet1!$K$2</c15:sqref>
                        </c15:formulaRef>
                      </c:ext>
                    </c:extLst>
                    <c:strCache>
                      <c:ptCount val="1"/>
                      <c:pt idx="0">
                        <c:v>Case1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Sheet1!$A$4:$A$122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2E-3</c:v>
                      </c:pt>
                      <c:pt idx="1">
                        <c:v>4.0000000000000001E-3</c:v>
                      </c:pt>
                      <c:pt idx="2">
                        <c:v>6.0000000000000001E-3</c:v>
                      </c:pt>
                      <c:pt idx="3">
                        <c:v>8.0000000000000002E-3</c:v>
                      </c:pt>
                      <c:pt idx="4">
                        <c:v>0.01</c:v>
                      </c:pt>
                      <c:pt idx="5">
                        <c:v>1.2E-2</c:v>
                      </c:pt>
                      <c:pt idx="6">
                        <c:v>1.4E-2</c:v>
                      </c:pt>
                      <c:pt idx="7">
                        <c:v>1.6E-2</c:v>
                      </c:pt>
                      <c:pt idx="8">
                        <c:v>1.7999999999999999E-2</c:v>
                      </c:pt>
                      <c:pt idx="9">
                        <c:v>0.02</c:v>
                      </c:pt>
                      <c:pt idx="10">
                        <c:v>2.1999999999999999E-2</c:v>
                      </c:pt>
                      <c:pt idx="11">
                        <c:v>2.4E-2</c:v>
                      </c:pt>
                      <c:pt idx="12">
                        <c:v>2.5999999999999999E-2</c:v>
                      </c:pt>
                      <c:pt idx="13">
                        <c:v>2.8000000000000001E-2</c:v>
                      </c:pt>
                      <c:pt idx="14">
                        <c:v>0.03</c:v>
                      </c:pt>
                      <c:pt idx="15">
                        <c:v>3.2000000000000001E-2</c:v>
                      </c:pt>
                      <c:pt idx="16">
                        <c:v>3.4000000000000002E-2</c:v>
                      </c:pt>
                      <c:pt idx="17">
                        <c:v>3.5999999999999997E-2</c:v>
                      </c:pt>
                      <c:pt idx="18">
                        <c:v>3.7999999999999999E-2</c:v>
                      </c:pt>
                      <c:pt idx="19">
                        <c:v>0.04</c:v>
                      </c:pt>
                      <c:pt idx="20">
                        <c:v>4.2000000000000003E-2</c:v>
                      </c:pt>
                      <c:pt idx="21">
                        <c:v>4.3999999999999997E-2</c:v>
                      </c:pt>
                      <c:pt idx="22">
                        <c:v>4.5999999999999999E-2</c:v>
                      </c:pt>
                      <c:pt idx="23">
                        <c:v>4.8000000000000001E-2</c:v>
                      </c:pt>
                      <c:pt idx="24">
                        <c:v>0.05</c:v>
                      </c:pt>
                      <c:pt idx="25">
                        <c:v>5.1999999999999998E-2</c:v>
                      </c:pt>
                      <c:pt idx="26">
                        <c:v>5.3999999999999999E-2</c:v>
                      </c:pt>
                      <c:pt idx="27">
                        <c:v>5.6000000000000001E-2</c:v>
                      </c:pt>
                      <c:pt idx="28">
                        <c:v>5.8000000000000003E-2</c:v>
                      </c:pt>
                      <c:pt idx="29">
                        <c:v>0.06</c:v>
                      </c:pt>
                      <c:pt idx="30">
                        <c:v>6.2E-2</c:v>
                      </c:pt>
                      <c:pt idx="31">
                        <c:v>6.4000000000000001E-2</c:v>
                      </c:pt>
                      <c:pt idx="32">
                        <c:v>6.6000000000000003E-2</c:v>
                      </c:pt>
                      <c:pt idx="33">
                        <c:v>6.8000000000000005E-2</c:v>
                      </c:pt>
                      <c:pt idx="34">
                        <c:v>7.0000000000000007E-2</c:v>
                      </c:pt>
                      <c:pt idx="35">
                        <c:v>7.1999999999999995E-2</c:v>
                      </c:pt>
                      <c:pt idx="36">
                        <c:v>7.3999999999999996E-2</c:v>
                      </c:pt>
                      <c:pt idx="37">
                        <c:v>7.5999999999999998E-2</c:v>
                      </c:pt>
                      <c:pt idx="38">
                        <c:v>7.8E-2</c:v>
                      </c:pt>
                      <c:pt idx="39">
                        <c:v>0.08</c:v>
                      </c:pt>
                      <c:pt idx="40">
                        <c:v>8.2000000000000003E-2</c:v>
                      </c:pt>
                      <c:pt idx="41">
                        <c:v>8.4000000000000005E-2</c:v>
                      </c:pt>
                      <c:pt idx="42">
                        <c:v>8.5999999999999993E-2</c:v>
                      </c:pt>
                      <c:pt idx="43">
                        <c:v>8.7999999999999995E-2</c:v>
                      </c:pt>
                      <c:pt idx="44">
                        <c:v>0.09</c:v>
                      </c:pt>
                      <c:pt idx="45">
                        <c:v>9.1999999999999998E-2</c:v>
                      </c:pt>
                      <c:pt idx="46">
                        <c:v>9.4E-2</c:v>
                      </c:pt>
                      <c:pt idx="47">
                        <c:v>9.6000000000000002E-2</c:v>
                      </c:pt>
                      <c:pt idx="48">
                        <c:v>9.8000000000000004E-2</c:v>
                      </c:pt>
                      <c:pt idx="49">
                        <c:v>0.1</c:v>
                      </c:pt>
                      <c:pt idx="50">
                        <c:v>0.10199999999999999</c:v>
                      </c:pt>
                      <c:pt idx="51">
                        <c:v>0.104</c:v>
                      </c:pt>
                      <c:pt idx="52">
                        <c:v>0.106</c:v>
                      </c:pt>
                      <c:pt idx="53">
                        <c:v>0.108</c:v>
                      </c:pt>
                      <c:pt idx="54">
                        <c:v>0.11</c:v>
                      </c:pt>
                      <c:pt idx="55">
                        <c:v>0.112</c:v>
                      </c:pt>
                      <c:pt idx="56">
                        <c:v>0.114</c:v>
                      </c:pt>
                      <c:pt idx="57">
                        <c:v>0.11600000000000001</c:v>
                      </c:pt>
                      <c:pt idx="58">
                        <c:v>0.11799999999999999</c:v>
                      </c:pt>
                      <c:pt idx="59">
                        <c:v>0.12</c:v>
                      </c:pt>
                      <c:pt idx="60">
                        <c:v>0.122</c:v>
                      </c:pt>
                      <c:pt idx="61">
                        <c:v>0.124</c:v>
                      </c:pt>
                      <c:pt idx="62">
                        <c:v>0.126</c:v>
                      </c:pt>
                      <c:pt idx="63">
                        <c:v>0.128</c:v>
                      </c:pt>
                      <c:pt idx="64">
                        <c:v>0.13</c:v>
                      </c:pt>
                      <c:pt idx="65">
                        <c:v>0.13200000000000001</c:v>
                      </c:pt>
                      <c:pt idx="66">
                        <c:v>0.13400000000000001</c:v>
                      </c:pt>
                      <c:pt idx="67">
                        <c:v>0.13600000000000001</c:v>
                      </c:pt>
                      <c:pt idx="68">
                        <c:v>0.13800000000000001</c:v>
                      </c:pt>
                      <c:pt idx="69">
                        <c:v>0.14000000000000001</c:v>
                      </c:pt>
                      <c:pt idx="70">
                        <c:v>0.14199999999999999</c:v>
                      </c:pt>
                      <c:pt idx="71">
                        <c:v>0.14399999999999999</c:v>
                      </c:pt>
                      <c:pt idx="72">
                        <c:v>0.14599999999999999</c:v>
                      </c:pt>
                      <c:pt idx="73">
                        <c:v>0.14799999999999999</c:v>
                      </c:pt>
                      <c:pt idx="74">
                        <c:v>0.15</c:v>
                      </c:pt>
                      <c:pt idx="75">
                        <c:v>0.152</c:v>
                      </c:pt>
                      <c:pt idx="76">
                        <c:v>0.154</c:v>
                      </c:pt>
                      <c:pt idx="77">
                        <c:v>0.156</c:v>
                      </c:pt>
                      <c:pt idx="78">
                        <c:v>0.158</c:v>
                      </c:pt>
                      <c:pt idx="79">
                        <c:v>0.16</c:v>
                      </c:pt>
                      <c:pt idx="80">
                        <c:v>0.16200000000000001</c:v>
                      </c:pt>
                      <c:pt idx="81">
                        <c:v>0.16400000000000001</c:v>
                      </c:pt>
                      <c:pt idx="82">
                        <c:v>0.16600000000000001</c:v>
                      </c:pt>
                      <c:pt idx="83">
                        <c:v>0.16800000000000001</c:v>
                      </c:pt>
                      <c:pt idx="84">
                        <c:v>0.17</c:v>
                      </c:pt>
                      <c:pt idx="85">
                        <c:v>0.17199999999999999</c:v>
                      </c:pt>
                      <c:pt idx="86">
                        <c:v>0.17399999999999999</c:v>
                      </c:pt>
                      <c:pt idx="87">
                        <c:v>0.17599999999999999</c:v>
                      </c:pt>
                      <c:pt idx="88">
                        <c:v>0.17799999999999999</c:v>
                      </c:pt>
                      <c:pt idx="89">
                        <c:v>0.18</c:v>
                      </c:pt>
                      <c:pt idx="90">
                        <c:v>0.182</c:v>
                      </c:pt>
                      <c:pt idx="91">
                        <c:v>0.184</c:v>
                      </c:pt>
                      <c:pt idx="92">
                        <c:v>0.186</c:v>
                      </c:pt>
                      <c:pt idx="93">
                        <c:v>0.188</c:v>
                      </c:pt>
                      <c:pt idx="94">
                        <c:v>0.19</c:v>
                      </c:pt>
                      <c:pt idx="95">
                        <c:v>0.192</c:v>
                      </c:pt>
                      <c:pt idx="96">
                        <c:v>0.19400000000000001</c:v>
                      </c:pt>
                      <c:pt idx="97">
                        <c:v>0.19600000000000001</c:v>
                      </c:pt>
                      <c:pt idx="98">
                        <c:v>0.19800000000000001</c:v>
                      </c:pt>
                      <c:pt idx="99">
                        <c:v>0.2</c:v>
                      </c:pt>
                      <c:pt idx="100">
                        <c:v>0.20200000000000001</c:v>
                      </c:pt>
                      <c:pt idx="101">
                        <c:v>0.20399999999999999</c:v>
                      </c:pt>
                      <c:pt idx="102">
                        <c:v>0.20599999999999999</c:v>
                      </c:pt>
                      <c:pt idx="103">
                        <c:v>0.20799999999999999</c:v>
                      </c:pt>
                      <c:pt idx="104">
                        <c:v>0.21</c:v>
                      </c:pt>
                      <c:pt idx="105">
                        <c:v>0.21199999999999999</c:v>
                      </c:pt>
                      <c:pt idx="106">
                        <c:v>0.214</c:v>
                      </c:pt>
                      <c:pt idx="107">
                        <c:v>0.216</c:v>
                      </c:pt>
                      <c:pt idx="108">
                        <c:v>0.218</c:v>
                      </c:pt>
                      <c:pt idx="109">
                        <c:v>0.22</c:v>
                      </c:pt>
                      <c:pt idx="110">
                        <c:v>0.222</c:v>
                      </c:pt>
                      <c:pt idx="111">
                        <c:v>0.224</c:v>
                      </c:pt>
                      <c:pt idx="112">
                        <c:v>0.22600000000000001</c:v>
                      </c:pt>
                      <c:pt idx="113">
                        <c:v>0.22800000000000001</c:v>
                      </c:pt>
                      <c:pt idx="114">
                        <c:v>0.23</c:v>
                      </c:pt>
                      <c:pt idx="115">
                        <c:v>0.23200000000000001</c:v>
                      </c:pt>
                      <c:pt idx="116">
                        <c:v>0.23400000000000001</c:v>
                      </c:pt>
                      <c:pt idx="117">
                        <c:v>0.23599999999999999</c:v>
                      </c:pt>
                      <c:pt idx="118">
                        <c:v>0.23799999999999999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Sheet1!$K$4:$K$122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0</c:v>
                      </c:pt>
                      <c:pt idx="1">
                        <c:v>7530</c:v>
                      </c:pt>
                      <c:pt idx="2">
                        <c:v>7165</c:v>
                      </c:pt>
                      <c:pt idx="3">
                        <c:v>7495</c:v>
                      </c:pt>
                      <c:pt idx="4">
                        <c:v>7865</c:v>
                      </c:pt>
                      <c:pt idx="5">
                        <c:v>8165</c:v>
                      </c:pt>
                      <c:pt idx="6">
                        <c:v>7830</c:v>
                      </c:pt>
                      <c:pt idx="7">
                        <c:v>8000</c:v>
                      </c:pt>
                      <c:pt idx="8">
                        <c:v>7975</c:v>
                      </c:pt>
                      <c:pt idx="9">
                        <c:v>7795</c:v>
                      </c:pt>
                      <c:pt idx="10">
                        <c:v>7910</c:v>
                      </c:pt>
                      <c:pt idx="11">
                        <c:v>7530</c:v>
                      </c:pt>
                      <c:pt idx="12">
                        <c:v>7480</c:v>
                      </c:pt>
                      <c:pt idx="13">
                        <c:v>7350</c:v>
                      </c:pt>
                      <c:pt idx="14">
                        <c:v>7450</c:v>
                      </c:pt>
                      <c:pt idx="15">
                        <c:v>7415</c:v>
                      </c:pt>
                      <c:pt idx="16">
                        <c:v>7260</c:v>
                      </c:pt>
                      <c:pt idx="17">
                        <c:v>7470</c:v>
                      </c:pt>
                      <c:pt idx="18">
                        <c:v>7305</c:v>
                      </c:pt>
                      <c:pt idx="19">
                        <c:v>7195</c:v>
                      </c:pt>
                      <c:pt idx="20">
                        <c:v>7355</c:v>
                      </c:pt>
                      <c:pt idx="21">
                        <c:v>6995</c:v>
                      </c:pt>
                      <c:pt idx="22">
                        <c:v>7280</c:v>
                      </c:pt>
                      <c:pt idx="23">
                        <c:v>7290</c:v>
                      </c:pt>
                      <c:pt idx="24">
                        <c:v>7105</c:v>
                      </c:pt>
                      <c:pt idx="25">
                        <c:v>7180</c:v>
                      </c:pt>
                      <c:pt idx="26">
                        <c:v>7190</c:v>
                      </c:pt>
                      <c:pt idx="27">
                        <c:v>7170</c:v>
                      </c:pt>
                      <c:pt idx="28">
                        <c:v>7160</c:v>
                      </c:pt>
                      <c:pt idx="29">
                        <c:v>7055</c:v>
                      </c:pt>
                      <c:pt idx="30">
                        <c:v>7210</c:v>
                      </c:pt>
                      <c:pt idx="31">
                        <c:v>7145</c:v>
                      </c:pt>
                      <c:pt idx="32">
                        <c:v>7015</c:v>
                      </c:pt>
                      <c:pt idx="33">
                        <c:v>7055</c:v>
                      </c:pt>
                      <c:pt idx="34">
                        <c:v>6995</c:v>
                      </c:pt>
                      <c:pt idx="35">
                        <c:v>7155</c:v>
                      </c:pt>
                      <c:pt idx="36">
                        <c:v>6985</c:v>
                      </c:pt>
                      <c:pt idx="37">
                        <c:v>6865</c:v>
                      </c:pt>
                      <c:pt idx="38">
                        <c:v>7105</c:v>
                      </c:pt>
                      <c:pt idx="39">
                        <c:v>6760</c:v>
                      </c:pt>
                      <c:pt idx="40">
                        <c:v>6745</c:v>
                      </c:pt>
                      <c:pt idx="41">
                        <c:v>6800</c:v>
                      </c:pt>
                      <c:pt idx="42">
                        <c:v>6865</c:v>
                      </c:pt>
                      <c:pt idx="43">
                        <c:v>6855</c:v>
                      </c:pt>
                      <c:pt idx="44">
                        <c:v>6710</c:v>
                      </c:pt>
                      <c:pt idx="45">
                        <c:v>6775</c:v>
                      </c:pt>
                      <c:pt idx="46">
                        <c:v>6680</c:v>
                      </c:pt>
                      <c:pt idx="47">
                        <c:v>6735</c:v>
                      </c:pt>
                      <c:pt idx="48">
                        <c:v>6635</c:v>
                      </c:pt>
                      <c:pt idx="49">
                        <c:v>6585</c:v>
                      </c:pt>
                      <c:pt idx="50">
                        <c:v>6650</c:v>
                      </c:pt>
                      <c:pt idx="51">
                        <c:v>6610</c:v>
                      </c:pt>
                      <c:pt idx="52">
                        <c:v>6630</c:v>
                      </c:pt>
                      <c:pt idx="53">
                        <c:v>6695</c:v>
                      </c:pt>
                      <c:pt idx="54">
                        <c:v>6390</c:v>
                      </c:pt>
                      <c:pt idx="55">
                        <c:v>6570</c:v>
                      </c:pt>
                      <c:pt idx="56">
                        <c:v>6525</c:v>
                      </c:pt>
                      <c:pt idx="57">
                        <c:v>6525</c:v>
                      </c:pt>
                      <c:pt idx="58">
                        <c:v>6445</c:v>
                      </c:pt>
                      <c:pt idx="59">
                        <c:v>6610</c:v>
                      </c:pt>
                      <c:pt idx="60">
                        <c:v>6455</c:v>
                      </c:pt>
                      <c:pt idx="61">
                        <c:v>6555</c:v>
                      </c:pt>
                      <c:pt idx="62">
                        <c:v>6415</c:v>
                      </c:pt>
                      <c:pt idx="63">
                        <c:v>6475</c:v>
                      </c:pt>
                      <c:pt idx="64">
                        <c:v>6315</c:v>
                      </c:pt>
                      <c:pt idx="65">
                        <c:v>6410</c:v>
                      </c:pt>
                      <c:pt idx="66">
                        <c:v>6455</c:v>
                      </c:pt>
                      <c:pt idx="67">
                        <c:v>6410</c:v>
                      </c:pt>
                      <c:pt idx="68">
                        <c:v>6265</c:v>
                      </c:pt>
                      <c:pt idx="69">
                        <c:v>6410</c:v>
                      </c:pt>
                      <c:pt idx="70">
                        <c:v>6330</c:v>
                      </c:pt>
                      <c:pt idx="71">
                        <c:v>6295</c:v>
                      </c:pt>
                      <c:pt idx="72">
                        <c:v>6245</c:v>
                      </c:pt>
                      <c:pt idx="73">
                        <c:v>6505</c:v>
                      </c:pt>
                      <c:pt idx="74">
                        <c:v>6110</c:v>
                      </c:pt>
                      <c:pt idx="75">
                        <c:v>6390</c:v>
                      </c:pt>
                      <c:pt idx="76">
                        <c:v>6225</c:v>
                      </c:pt>
                      <c:pt idx="77">
                        <c:v>6310</c:v>
                      </c:pt>
                      <c:pt idx="78">
                        <c:v>6220</c:v>
                      </c:pt>
                      <c:pt idx="79">
                        <c:v>6205</c:v>
                      </c:pt>
                      <c:pt idx="80">
                        <c:v>6180</c:v>
                      </c:pt>
                      <c:pt idx="81">
                        <c:v>6185</c:v>
                      </c:pt>
                      <c:pt idx="82">
                        <c:v>6225</c:v>
                      </c:pt>
                      <c:pt idx="83">
                        <c:v>6155</c:v>
                      </c:pt>
                      <c:pt idx="84">
                        <c:v>6100</c:v>
                      </c:pt>
                      <c:pt idx="85">
                        <c:v>6135</c:v>
                      </c:pt>
                      <c:pt idx="86">
                        <c:v>6100</c:v>
                      </c:pt>
                      <c:pt idx="87">
                        <c:v>6160</c:v>
                      </c:pt>
                      <c:pt idx="88">
                        <c:v>5955</c:v>
                      </c:pt>
                      <c:pt idx="89">
                        <c:v>6035</c:v>
                      </c:pt>
                      <c:pt idx="90">
                        <c:v>5910</c:v>
                      </c:pt>
                      <c:pt idx="91">
                        <c:v>6090</c:v>
                      </c:pt>
                      <c:pt idx="92">
                        <c:v>5845</c:v>
                      </c:pt>
                      <c:pt idx="93">
                        <c:v>6110</c:v>
                      </c:pt>
                      <c:pt idx="94">
                        <c:v>5780</c:v>
                      </c:pt>
                      <c:pt idx="95">
                        <c:v>6000</c:v>
                      </c:pt>
                      <c:pt idx="96">
                        <c:v>5850</c:v>
                      </c:pt>
                      <c:pt idx="97">
                        <c:v>5925</c:v>
                      </c:pt>
                      <c:pt idx="98">
                        <c:v>5790</c:v>
                      </c:pt>
                      <c:pt idx="99">
                        <c:v>5680</c:v>
                      </c:pt>
                      <c:pt idx="100">
                        <c:v>5205</c:v>
                      </c:pt>
                      <c:pt idx="101">
                        <c:v>4655</c:v>
                      </c:pt>
                      <c:pt idx="102">
                        <c:v>4505</c:v>
                      </c:pt>
                      <c:pt idx="103">
                        <c:v>4450</c:v>
                      </c:pt>
                      <c:pt idx="104">
                        <c:v>4275</c:v>
                      </c:pt>
                      <c:pt idx="105">
                        <c:v>4040</c:v>
                      </c:pt>
                      <c:pt idx="106">
                        <c:v>3595</c:v>
                      </c:pt>
                      <c:pt idx="107">
                        <c:v>3340</c:v>
                      </c:pt>
                      <c:pt idx="108">
                        <c:v>3095</c:v>
                      </c:pt>
                      <c:pt idx="109">
                        <c:v>2745</c:v>
                      </c:pt>
                      <c:pt idx="110">
                        <c:v>2710</c:v>
                      </c:pt>
                      <c:pt idx="111">
                        <c:v>2205</c:v>
                      </c:pt>
                      <c:pt idx="112">
                        <c:v>2220</c:v>
                      </c:pt>
                      <c:pt idx="113">
                        <c:v>1875</c:v>
                      </c:pt>
                      <c:pt idx="114">
                        <c:v>1740</c:v>
                      </c:pt>
                      <c:pt idx="115">
                        <c:v>1525</c:v>
                      </c:pt>
                      <c:pt idx="116">
                        <c:v>1095</c:v>
                      </c:pt>
                      <c:pt idx="117">
                        <c:v>890</c:v>
                      </c:pt>
                      <c:pt idx="118">
                        <c:v>755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4-8239-465F-A2F6-AC25EA2551CF}"/>
                  </c:ext>
                </c:extLst>
              </c15:ser>
            </c15:filteredScatterSeries>
            <c15:filteredScatterSeries>
              <c15:ser>
                <c:idx val="7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</c15:sqref>
                        </c15:formulaRef>
                      </c:ext>
                    </c:extLst>
                    <c:strCache>
                      <c:ptCount val="1"/>
                      <c:pt idx="0">
                        <c:v>Case2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2E-3</c:v>
                      </c:pt>
                      <c:pt idx="1">
                        <c:v>4.0000000000000001E-3</c:v>
                      </c:pt>
                      <c:pt idx="2">
                        <c:v>6.0000000000000001E-3</c:v>
                      </c:pt>
                      <c:pt idx="3">
                        <c:v>8.0000000000000002E-3</c:v>
                      </c:pt>
                      <c:pt idx="4">
                        <c:v>0.01</c:v>
                      </c:pt>
                      <c:pt idx="5">
                        <c:v>1.2E-2</c:v>
                      </c:pt>
                      <c:pt idx="6">
                        <c:v>1.4E-2</c:v>
                      </c:pt>
                      <c:pt idx="7">
                        <c:v>1.6E-2</c:v>
                      </c:pt>
                      <c:pt idx="8">
                        <c:v>1.7999999999999999E-2</c:v>
                      </c:pt>
                      <c:pt idx="9">
                        <c:v>0.02</c:v>
                      </c:pt>
                      <c:pt idx="10">
                        <c:v>2.1999999999999999E-2</c:v>
                      </c:pt>
                      <c:pt idx="11">
                        <c:v>2.4E-2</c:v>
                      </c:pt>
                      <c:pt idx="12">
                        <c:v>2.5999999999999999E-2</c:v>
                      </c:pt>
                      <c:pt idx="13">
                        <c:v>2.8000000000000001E-2</c:v>
                      </c:pt>
                      <c:pt idx="14">
                        <c:v>0.03</c:v>
                      </c:pt>
                      <c:pt idx="15">
                        <c:v>3.2000000000000001E-2</c:v>
                      </c:pt>
                      <c:pt idx="16">
                        <c:v>3.4000000000000002E-2</c:v>
                      </c:pt>
                      <c:pt idx="17">
                        <c:v>3.5999999999999997E-2</c:v>
                      </c:pt>
                      <c:pt idx="18">
                        <c:v>3.7999999999999999E-2</c:v>
                      </c:pt>
                      <c:pt idx="19">
                        <c:v>0.04</c:v>
                      </c:pt>
                      <c:pt idx="20">
                        <c:v>4.2000000000000003E-2</c:v>
                      </c:pt>
                      <c:pt idx="21">
                        <c:v>4.3999999999999997E-2</c:v>
                      </c:pt>
                      <c:pt idx="22">
                        <c:v>4.5999999999999999E-2</c:v>
                      </c:pt>
                      <c:pt idx="23">
                        <c:v>4.8000000000000001E-2</c:v>
                      </c:pt>
                      <c:pt idx="24">
                        <c:v>0.05</c:v>
                      </c:pt>
                      <c:pt idx="25">
                        <c:v>5.1999999999999998E-2</c:v>
                      </c:pt>
                      <c:pt idx="26">
                        <c:v>5.3999999999999999E-2</c:v>
                      </c:pt>
                      <c:pt idx="27">
                        <c:v>5.6000000000000001E-2</c:v>
                      </c:pt>
                      <c:pt idx="28">
                        <c:v>5.8000000000000003E-2</c:v>
                      </c:pt>
                      <c:pt idx="29">
                        <c:v>0.06</c:v>
                      </c:pt>
                      <c:pt idx="30">
                        <c:v>6.2E-2</c:v>
                      </c:pt>
                      <c:pt idx="31">
                        <c:v>6.4000000000000001E-2</c:v>
                      </c:pt>
                      <c:pt idx="32">
                        <c:v>6.6000000000000003E-2</c:v>
                      </c:pt>
                      <c:pt idx="33">
                        <c:v>6.8000000000000005E-2</c:v>
                      </c:pt>
                      <c:pt idx="34">
                        <c:v>7.0000000000000007E-2</c:v>
                      </c:pt>
                      <c:pt idx="35">
                        <c:v>7.1999999999999995E-2</c:v>
                      </c:pt>
                      <c:pt idx="36">
                        <c:v>7.3999999999999996E-2</c:v>
                      </c:pt>
                      <c:pt idx="37">
                        <c:v>7.5999999999999998E-2</c:v>
                      </c:pt>
                      <c:pt idx="38">
                        <c:v>7.8E-2</c:v>
                      </c:pt>
                      <c:pt idx="39">
                        <c:v>0.08</c:v>
                      </c:pt>
                      <c:pt idx="40">
                        <c:v>8.2000000000000003E-2</c:v>
                      </c:pt>
                      <c:pt idx="41">
                        <c:v>8.4000000000000005E-2</c:v>
                      </c:pt>
                      <c:pt idx="42">
                        <c:v>8.5999999999999993E-2</c:v>
                      </c:pt>
                      <c:pt idx="43">
                        <c:v>8.7999999999999995E-2</c:v>
                      </c:pt>
                      <c:pt idx="44">
                        <c:v>0.09</c:v>
                      </c:pt>
                      <c:pt idx="45">
                        <c:v>9.1999999999999998E-2</c:v>
                      </c:pt>
                      <c:pt idx="46">
                        <c:v>9.4E-2</c:v>
                      </c:pt>
                      <c:pt idx="47">
                        <c:v>9.6000000000000002E-2</c:v>
                      </c:pt>
                      <c:pt idx="48">
                        <c:v>9.8000000000000004E-2</c:v>
                      </c:pt>
                      <c:pt idx="49">
                        <c:v>0.1</c:v>
                      </c:pt>
                      <c:pt idx="50">
                        <c:v>0.10199999999999999</c:v>
                      </c:pt>
                      <c:pt idx="51">
                        <c:v>0.104</c:v>
                      </c:pt>
                      <c:pt idx="52">
                        <c:v>0.106</c:v>
                      </c:pt>
                      <c:pt idx="53">
                        <c:v>0.108</c:v>
                      </c:pt>
                      <c:pt idx="54">
                        <c:v>0.11</c:v>
                      </c:pt>
                      <c:pt idx="55">
                        <c:v>0.112</c:v>
                      </c:pt>
                      <c:pt idx="56">
                        <c:v>0.114</c:v>
                      </c:pt>
                      <c:pt idx="57">
                        <c:v>0.11600000000000001</c:v>
                      </c:pt>
                      <c:pt idx="58">
                        <c:v>0.11799999999999999</c:v>
                      </c:pt>
                      <c:pt idx="59">
                        <c:v>0.12</c:v>
                      </c:pt>
                      <c:pt idx="60">
                        <c:v>0.122</c:v>
                      </c:pt>
                      <c:pt idx="61">
                        <c:v>0.124</c:v>
                      </c:pt>
                      <c:pt idx="62">
                        <c:v>0.126</c:v>
                      </c:pt>
                      <c:pt idx="63">
                        <c:v>0.128</c:v>
                      </c:pt>
                      <c:pt idx="64">
                        <c:v>0.13</c:v>
                      </c:pt>
                      <c:pt idx="65">
                        <c:v>0.13200000000000001</c:v>
                      </c:pt>
                      <c:pt idx="66">
                        <c:v>0.13400000000000001</c:v>
                      </c:pt>
                      <c:pt idx="67">
                        <c:v>0.13600000000000001</c:v>
                      </c:pt>
                      <c:pt idx="68">
                        <c:v>0.13800000000000001</c:v>
                      </c:pt>
                      <c:pt idx="69">
                        <c:v>0.14000000000000001</c:v>
                      </c:pt>
                      <c:pt idx="70">
                        <c:v>0.14199999999999999</c:v>
                      </c:pt>
                      <c:pt idx="71">
                        <c:v>0.14399999999999999</c:v>
                      </c:pt>
                      <c:pt idx="72">
                        <c:v>0.14599999999999999</c:v>
                      </c:pt>
                      <c:pt idx="73">
                        <c:v>0.14799999999999999</c:v>
                      </c:pt>
                      <c:pt idx="74">
                        <c:v>0.15</c:v>
                      </c:pt>
                      <c:pt idx="75">
                        <c:v>0.152</c:v>
                      </c:pt>
                      <c:pt idx="76">
                        <c:v>0.154</c:v>
                      </c:pt>
                      <c:pt idx="77">
                        <c:v>0.156</c:v>
                      </c:pt>
                      <c:pt idx="78">
                        <c:v>0.158</c:v>
                      </c:pt>
                      <c:pt idx="79">
                        <c:v>0.16</c:v>
                      </c:pt>
                      <c:pt idx="80">
                        <c:v>0.16200000000000001</c:v>
                      </c:pt>
                      <c:pt idx="81">
                        <c:v>0.16400000000000001</c:v>
                      </c:pt>
                      <c:pt idx="82">
                        <c:v>0.16600000000000001</c:v>
                      </c:pt>
                      <c:pt idx="83">
                        <c:v>0.16800000000000001</c:v>
                      </c:pt>
                      <c:pt idx="84">
                        <c:v>0.17</c:v>
                      </c:pt>
                      <c:pt idx="85">
                        <c:v>0.17199999999999999</c:v>
                      </c:pt>
                      <c:pt idx="86">
                        <c:v>0.17399999999999999</c:v>
                      </c:pt>
                      <c:pt idx="87">
                        <c:v>0.17599999999999999</c:v>
                      </c:pt>
                      <c:pt idx="88">
                        <c:v>0.17799999999999999</c:v>
                      </c:pt>
                      <c:pt idx="89">
                        <c:v>0.18</c:v>
                      </c:pt>
                      <c:pt idx="90">
                        <c:v>0.182</c:v>
                      </c:pt>
                      <c:pt idx="91">
                        <c:v>0.184</c:v>
                      </c:pt>
                      <c:pt idx="92">
                        <c:v>0.186</c:v>
                      </c:pt>
                      <c:pt idx="93">
                        <c:v>0.188</c:v>
                      </c:pt>
                      <c:pt idx="94">
                        <c:v>0.19</c:v>
                      </c:pt>
                      <c:pt idx="95">
                        <c:v>0.192</c:v>
                      </c:pt>
                      <c:pt idx="96">
                        <c:v>0.19400000000000001</c:v>
                      </c:pt>
                      <c:pt idx="97">
                        <c:v>0.19600000000000001</c:v>
                      </c:pt>
                      <c:pt idx="98">
                        <c:v>0.19800000000000001</c:v>
                      </c:pt>
                      <c:pt idx="99">
                        <c:v>0.2</c:v>
                      </c:pt>
                      <c:pt idx="100">
                        <c:v>0.20200000000000001</c:v>
                      </c:pt>
                      <c:pt idx="101">
                        <c:v>0.20399999999999999</c:v>
                      </c:pt>
                      <c:pt idx="102">
                        <c:v>0.20599999999999999</c:v>
                      </c:pt>
                      <c:pt idx="103">
                        <c:v>0.20799999999999999</c:v>
                      </c:pt>
                      <c:pt idx="104">
                        <c:v>0.21</c:v>
                      </c:pt>
                      <c:pt idx="105">
                        <c:v>0.21199999999999999</c:v>
                      </c:pt>
                      <c:pt idx="106">
                        <c:v>0.214</c:v>
                      </c:pt>
                      <c:pt idx="107">
                        <c:v>0.216</c:v>
                      </c:pt>
                      <c:pt idx="108">
                        <c:v>0.218</c:v>
                      </c:pt>
                      <c:pt idx="109">
                        <c:v>0.22</c:v>
                      </c:pt>
                      <c:pt idx="110">
                        <c:v>0.222</c:v>
                      </c:pt>
                      <c:pt idx="111">
                        <c:v>0.224</c:v>
                      </c:pt>
                      <c:pt idx="112">
                        <c:v>0.22600000000000001</c:v>
                      </c:pt>
                      <c:pt idx="113">
                        <c:v>0.22800000000000001</c:v>
                      </c:pt>
                      <c:pt idx="114">
                        <c:v>0.23</c:v>
                      </c:pt>
                      <c:pt idx="115">
                        <c:v>0.23200000000000001</c:v>
                      </c:pt>
                      <c:pt idx="116">
                        <c:v>0.23400000000000001</c:v>
                      </c:pt>
                      <c:pt idx="117">
                        <c:v>0.23599999999999999</c:v>
                      </c:pt>
                      <c:pt idx="118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Sheet1!$L$4:$L$122</c15:sqref>
                        </c15:formulaRef>
                      </c:ext>
                    </c:extLst>
                    <c:numCache>
                      <c:formatCode>General</c:formatCode>
                      <c:ptCount val="119"/>
                      <c:pt idx="0">
                        <c:v>830</c:v>
                      </c:pt>
                      <c:pt idx="1">
                        <c:v>10940</c:v>
                      </c:pt>
                      <c:pt idx="2">
                        <c:v>10500</c:v>
                      </c:pt>
                      <c:pt idx="3">
                        <c:v>10750</c:v>
                      </c:pt>
                      <c:pt idx="4">
                        <c:v>11945</c:v>
                      </c:pt>
                      <c:pt idx="5">
                        <c:v>12235</c:v>
                      </c:pt>
                      <c:pt idx="6">
                        <c:v>11925</c:v>
                      </c:pt>
                      <c:pt idx="7">
                        <c:v>12445</c:v>
                      </c:pt>
                      <c:pt idx="8">
                        <c:v>12295</c:v>
                      </c:pt>
                      <c:pt idx="9">
                        <c:v>12005</c:v>
                      </c:pt>
                      <c:pt idx="10">
                        <c:v>12365</c:v>
                      </c:pt>
                      <c:pt idx="11">
                        <c:v>12125</c:v>
                      </c:pt>
                      <c:pt idx="12">
                        <c:v>11960</c:v>
                      </c:pt>
                      <c:pt idx="13">
                        <c:v>11940</c:v>
                      </c:pt>
                      <c:pt idx="14">
                        <c:v>11730</c:v>
                      </c:pt>
                      <c:pt idx="15">
                        <c:v>11690</c:v>
                      </c:pt>
                      <c:pt idx="16">
                        <c:v>11680</c:v>
                      </c:pt>
                      <c:pt idx="17">
                        <c:v>11365</c:v>
                      </c:pt>
                      <c:pt idx="18">
                        <c:v>11345</c:v>
                      </c:pt>
                      <c:pt idx="19">
                        <c:v>11050</c:v>
                      </c:pt>
                      <c:pt idx="20">
                        <c:v>11045</c:v>
                      </c:pt>
                      <c:pt idx="21">
                        <c:v>10875</c:v>
                      </c:pt>
                      <c:pt idx="22">
                        <c:v>10730</c:v>
                      </c:pt>
                      <c:pt idx="23">
                        <c:v>10380</c:v>
                      </c:pt>
                      <c:pt idx="24">
                        <c:v>10575</c:v>
                      </c:pt>
                      <c:pt idx="25">
                        <c:v>10160</c:v>
                      </c:pt>
                      <c:pt idx="26">
                        <c:v>10110</c:v>
                      </c:pt>
                      <c:pt idx="27">
                        <c:v>9910</c:v>
                      </c:pt>
                      <c:pt idx="28">
                        <c:v>9780</c:v>
                      </c:pt>
                      <c:pt idx="29">
                        <c:v>9620</c:v>
                      </c:pt>
                      <c:pt idx="30">
                        <c:v>9425</c:v>
                      </c:pt>
                      <c:pt idx="31">
                        <c:v>9390</c:v>
                      </c:pt>
                      <c:pt idx="32">
                        <c:v>9240</c:v>
                      </c:pt>
                      <c:pt idx="33">
                        <c:v>9065</c:v>
                      </c:pt>
                      <c:pt idx="34">
                        <c:v>8945</c:v>
                      </c:pt>
                      <c:pt idx="35">
                        <c:v>8755</c:v>
                      </c:pt>
                      <c:pt idx="36">
                        <c:v>8745</c:v>
                      </c:pt>
                      <c:pt idx="37">
                        <c:v>8540</c:v>
                      </c:pt>
                      <c:pt idx="38">
                        <c:v>8480</c:v>
                      </c:pt>
                      <c:pt idx="39">
                        <c:v>8255</c:v>
                      </c:pt>
                      <c:pt idx="40">
                        <c:v>8340</c:v>
                      </c:pt>
                      <c:pt idx="41">
                        <c:v>8150</c:v>
                      </c:pt>
                      <c:pt idx="42">
                        <c:v>7895</c:v>
                      </c:pt>
                      <c:pt idx="43">
                        <c:v>7950</c:v>
                      </c:pt>
                      <c:pt idx="44">
                        <c:v>7900</c:v>
                      </c:pt>
                      <c:pt idx="45">
                        <c:v>7715</c:v>
                      </c:pt>
                      <c:pt idx="46">
                        <c:v>7690</c:v>
                      </c:pt>
                      <c:pt idx="47">
                        <c:v>7610</c:v>
                      </c:pt>
                      <c:pt idx="48">
                        <c:v>7360</c:v>
                      </c:pt>
                      <c:pt idx="49">
                        <c:v>7390</c:v>
                      </c:pt>
                      <c:pt idx="50">
                        <c:v>6470</c:v>
                      </c:pt>
                      <c:pt idx="51">
                        <c:v>5655</c:v>
                      </c:pt>
                      <c:pt idx="52">
                        <c:v>5705</c:v>
                      </c:pt>
                      <c:pt idx="53">
                        <c:v>5465</c:v>
                      </c:pt>
                      <c:pt idx="54">
                        <c:v>5600</c:v>
                      </c:pt>
                      <c:pt idx="55">
                        <c:v>5575</c:v>
                      </c:pt>
                      <c:pt idx="56">
                        <c:v>5325</c:v>
                      </c:pt>
                      <c:pt idx="57">
                        <c:v>5675</c:v>
                      </c:pt>
                      <c:pt idx="58">
                        <c:v>5575</c:v>
                      </c:pt>
                      <c:pt idx="59">
                        <c:v>5550</c:v>
                      </c:pt>
                      <c:pt idx="60">
                        <c:v>5495</c:v>
                      </c:pt>
                      <c:pt idx="61">
                        <c:v>5430</c:v>
                      </c:pt>
                      <c:pt idx="62">
                        <c:v>5615</c:v>
                      </c:pt>
                      <c:pt idx="63">
                        <c:v>5535</c:v>
                      </c:pt>
                      <c:pt idx="64">
                        <c:v>5465</c:v>
                      </c:pt>
                      <c:pt idx="65">
                        <c:v>5625</c:v>
                      </c:pt>
                      <c:pt idx="66">
                        <c:v>5400</c:v>
                      </c:pt>
                      <c:pt idx="67">
                        <c:v>5680</c:v>
                      </c:pt>
                      <c:pt idx="68">
                        <c:v>5615</c:v>
                      </c:pt>
                      <c:pt idx="69">
                        <c:v>5590</c:v>
                      </c:pt>
                      <c:pt idx="70">
                        <c:v>5605</c:v>
                      </c:pt>
                      <c:pt idx="71">
                        <c:v>5690</c:v>
                      </c:pt>
                      <c:pt idx="72">
                        <c:v>5685</c:v>
                      </c:pt>
                      <c:pt idx="73">
                        <c:v>5785</c:v>
                      </c:pt>
                      <c:pt idx="74">
                        <c:v>5865</c:v>
                      </c:pt>
                      <c:pt idx="75">
                        <c:v>6030</c:v>
                      </c:pt>
                      <c:pt idx="76">
                        <c:v>5995</c:v>
                      </c:pt>
                      <c:pt idx="77">
                        <c:v>5920</c:v>
                      </c:pt>
                      <c:pt idx="78">
                        <c:v>5870</c:v>
                      </c:pt>
                      <c:pt idx="79">
                        <c:v>6000</c:v>
                      </c:pt>
                      <c:pt idx="80">
                        <c:v>5810</c:v>
                      </c:pt>
                      <c:pt idx="81">
                        <c:v>5780</c:v>
                      </c:pt>
                      <c:pt idx="82">
                        <c:v>5760</c:v>
                      </c:pt>
                      <c:pt idx="83">
                        <c:v>5525</c:v>
                      </c:pt>
                      <c:pt idx="84">
                        <c:v>5245</c:v>
                      </c:pt>
                      <c:pt idx="85">
                        <c:v>4930</c:v>
                      </c:pt>
                      <c:pt idx="86">
                        <c:v>4610</c:v>
                      </c:pt>
                      <c:pt idx="87">
                        <c:v>4015</c:v>
                      </c:pt>
                      <c:pt idx="88">
                        <c:v>3625</c:v>
                      </c:pt>
                      <c:pt idx="89">
                        <c:v>3055</c:v>
                      </c:pt>
                      <c:pt idx="90">
                        <c:v>2735</c:v>
                      </c:pt>
                      <c:pt idx="91">
                        <c:v>2150</c:v>
                      </c:pt>
                      <c:pt idx="92">
                        <c:v>1750</c:v>
                      </c:pt>
                      <c:pt idx="93">
                        <c:v>1255</c:v>
                      </c:pt>
                      <c:pt idx="94">
                        <c:v>990</c:v>
                      </c:pt>
                      <c:pt idx="95">
                        <c:v>630</c:v>
                      </c:pt>
                      <c:pt idx="96">
                        <c:v>485</c:v>
                      </c:pt>
                      <c:pt idx="97">
                        <c:v>315</c:v>
                      </c:pt>
                      <c:pt idx="98">
                        <c:v>180</c:v>
                      </c:pt>
                      <c:pt idx="99">
                        <c:v>140</c:v>
                      </c:pt>
                      <c:pt idx="100">
                        <c:v>150</c:v>
                      </c:pt>
                      <c:pt idx="101">
                        <c:v>110</c:v>
                      </c:pt>
                      <c:pt idx="102">
                        <c:v>95</c:v>
                      </c:pt>
                      <c:pt idx="103">
                        <c:v>70</c:v>
                      </c:pt>
                      <c:pt idx="104">
                        <c:v>85</c:v>
                      </c:pt>
                      <c:pt idx="105">
                        <c:v>75</c:v>
                      </c:pt>
                      <c:pt idx="106">
                        <c:v>80</c:v>
                      </c:pt>
                      <c:pt idx="107">
                        <c:v>60</c:v>
                      </c:pt>
                      <c:pt idx="108">
                        <c:v>90</c:v>
                      </c:pt>
                      <c:pt idx="109">
                        <c:v>120</c:v>
                      </c:pt>
                      <c:pt idx="110">
                        <c:v>70</c:v>
                      </c:pt>
                      <c:pt idx="111">
                        <c:v>95</c:v>
                      </c:pt>
                      <c:pt idx="112">
                        <c:v>75</c:v>
                      </c:pt>
                      <c:pt idx="113">
                        <c:v>65</c:v>
                      </c:pt>
                      <c:pt idx="114">
                        <c:v>50</c:v>
                      </c:pt>
                      <c:pt idx="115">
                        <c:v>65</c:v>
                      </c:pt>
                      <c:pt idx="116">
                        <c:v>90</c:v>
                      </c:pt>
                      <c:pt idx="117">
                        <c:v>55</c:v>
                      </c:pt>
                      <c:pt idx="118">
                        <c:v>80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239-465F-A2F6-AC25EA2551CF}"/>
                  </c:ext>
                </c:extLst>
              </c15:ser>
            </c15:filteredScatterSeries>
            <c15:filteredScatterSeries>
              <c15:ser>
                <c:idx val="0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Sheet1!$M$2</c15:sqref>
                        </c15:formulaRef>
                      </c:ext>
                    </c:extLst>
                    <c:strCache>
                      <c:ptCount val="1"/>
                      <c:pt idx="0">
                        <c:v>Case3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Sheet1!$A$3:$A$122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0">
                        <c:v>0</c:v>
                      </c:pt>
                      <c:pt idx="1">
                        <c:v>2E-3</c:v>
                      </c:pt>
                      <c:pt idx="2">
                        <c:v>4.0000000000000001E-3</c:v>
                      </c:pt>
                      <c:pt idx="3">
                        <c:v>6.0000000000000001E-3</c:v>
                      </c:pt>
                      <c:pt idx="4">
                        <c:v>8.0000000000000002E-3</c:v>
                      </c:pt>
                      <c:pt idx="5">
                        <c:v>0.01</c:v>
                      </c:pt>
                      <c:pt idx="6">
                        <c:v>1.2E-2</c:v>
                      </c:pt>
                      <c:pt idx="7">
                        <c:v>1.4E-2</c:v>
                      </c:pt>
                      <c:pt idx="8">
                        <c:v>1.6E-2</c:v>
                      </c:pt>
                      <c:pt idx="9">
                        <c:v>1.7999999999999999E-2</c:v>
                      </c:pt>
                      <c:pt idx="10">
                        <c:v>0.02</c:v>
                      </c:pt>
                      <c:pt idx="11">
                        <c:v>2.1999999999999999E-2</c:v>
                      </c:pt>
                      <c:pt idx="12">
                        <c:v>2.4E-2</c:v>
                      </c:pt>
                      <c:pt idx="13">
                        <c:v>2.5999999999999999E-2</c:v>
                      </c:pt>
                      <c:pt idx="14">
                        <c:v>2.8000000000000001E-2</c:v>
                      </c:pt>
                      <c:pt idx="15">
                        <c:v>0.03</c:v>
                      </c:pt>
                      <c:pt idx="16">
                        <c:v>3.2000000000000001E-2</c:v>
                      </c:pt>
                      <c:pt idx="17">
                        <c:v>3.4000000000000002E-2</c:v>
                      </c:pt>
                      <c:pt idx="18">
                        <c:v>3.5999999999999997E-2</c:v>
                      </c:pt>
                      <c:pt idx="19">
                        <c:v>3.7999999999999999E-2</c:v>
                      </c:pt>
                      <c:pt idx="20">
                        <c:v>0.04</c:v>
                      </c:pt>
                      <c:pt idx="21">
                        <c:v>4.2000000000000003E-2</c:v>
                      </c:pt>
                      <c:pt idx="22">
                        <c:v>4.3999999999999997E-2</c:v>
                      </c:pt>
                      <c:pt idx="23">
                        <c:v>4.5999999999999999E-2</c:v>
                      </c:pt>
                      <c:pt idx="24">
                        <c:v>4.8000000000000001E-2</c:v>
                      </c:pt>
                      <c:pt idx="25">
                        <c:v>0.05</c:v>
                      </c:pt>
                      <c:pt idx="26">
                        <c:v>5.1999999999999998E-2</c:v>
                      </c:pt>
                      <c:pt idx="27">
                        <c:v>5.3999999999999999E-2</c:v>
                      </c:pt>
                      <c:pt idx="28">
                        <c:v>5.6000000000000001E-2</c:v>
                      </c:pt>
                      <c:pt idx="29">
                        <c:v>5.8000000000000003E-2</c:v>
                      </c:pt>
                      <c:pt idx="30">
                        <c:v>0.06</c:v>
                      </c:pt>
                      <c:pt idx="31">
                        <c:v>6.2E-2</c:v>
                      </c:pt>
                      <c:pt idx="32">
                        <c:v>6.4000000000000001E-2</c:v>
                      </c:pt>
                      <c:pt idx="33">
                        <c:v>6.6000000000000003E-2</c:v>
                      </c:pt>
                      <c:pt idx="34">
                        <c:v>6.8000000000000005E-2</c:v>
                      </c:pt>
                      <c:pt idx="35">
                        <c:v>7.0000000000000007E-2</c:v>
                      </c:pt>
                      <c:pt idx="36">
                        <c:v>7.1999999999999995E-2</c:v>
                      </c:pt>
                      <c:pt idx="37">
                        <c:v>7.3999999999999996E-2</c:v>
                      </c:pt>
                      <c:pt idx="38">
                        <c:v>7.5999999999999998E-2</c:v>
                      </c:pt>
                      <c:pt idx="39">
                        <c:v>7.8E-2</c:v>
                      </c:pt>
                      <c:pt idx="40">
                        <c:v>0.08</c:v>
                      </c:pt>
                      <c:pt idx="41">
                        <c:v>8.2000000000000003E-2</c:v>
                      </c:pt>
                      <c:pt idx="42">
                        <c:v>8.4000000000000005E-2</c:v>
                      </c:pt>
                      <c:pt idx="43">
                        <c:v>8.5999999999999993E-2</c:v>
                      </c:pt>
                      <c:pt idx="44">
                        <c:v>8.7999999999999995E-2</c:v>
                      </c:pt>
                      <c:pt idx="45">
                        <c:v>0.09</c:v>
                      </c:pt>
                      <c:pt idx="46">
                        <c:v>9.1999999999999998E-2</c:v>
                      </c:pt>
                      <c:pt idx="47">
                        <c:v>9.4E-2</c:v>
                      </c:pt>
                      <c:pt idx="48">
                        <c:v>9.6000000000000002E-2</c:v>
                      </c:pt>
                      <c:pt idx="49">
                        <c:v>9.8000000000000004E-2</c:v>
                      </c:pt>
                      <c:pt idx="50">
                        <c:v>0.1</c:v>
                      </c:pt>
                      <c:pt idx="51">
                        <c:v>0.10199999999999999</c:v>
                      </c:pt>
                      <c:pt idx="52">
                        <c:v>0.104</c:v>
                      </c:pt>
                      <c:pt idx="53">
                        <c:v>0.106</c:v>
                      </c:pt>
                      <c:pt idx="54">
                        <c:v>0.108</c:v>
                      </c:pt>
                      <c:pt idx="55">
                        <c:v>0.11</c:v>
                      </c:pt>
                      <c:pt idx="56">
                        <c:v>0.112</c:v>
                      </c:pt>
                      <c:pt idx="57">
                        <c:v>0.114</c:v>
                      </c:pt>
                      <c:pt idx="58">
                        <c:v>0.11600000000000001</c:v>
                      </c:pt>
                      <c:pt idx="59">
                        <c:v>0.11799999999999999</c:v>
                      </c:pt>
                      <c:pt idx="60">
                        <c:v>0.12</c:v>
                      </c:pt>
                      <c:pt idx="61">
                        <c:v>0.122</c:v>
                      </c:pt>
                      <c:pt idx="62">
                        <c:v>0.124</c:v>
                      </c:pt>
                      <c:pt idx="63">
                        <c:v>0.126</c:v>
                      </c:pt>
                      <c:pt idx="64">
                        <c:v>0.128</c:v>
                      </c:pt>
                      <c:pt idx="65">
                        <c:v>0.13</c:v>
                      </c:pt>
                      <c:pt idx="66">
                        <c:v>0.13200000000000001</c:v>
                      </c:pt>
                      <c:pt idx="67">
                        <c:v>0.13400000000000001</c:v>
                      </c:pt>
                      <c:pt idx="68">
                        <c:v>0.13600000000000001</c:v>
                      </c:pt>
                      <c:pt idx="69">
                        <c:v>0.13800000000000001</c:v>
                      </c:pt>
                      <c:pt idx="70">
                        <c:v>0.14000000000000001</c:v>
                      </c:pt>
                      <c:pt idx="71">
                        <c:v>0.14199999999999999</c:v>
                      </c:pt>
                      <c:pt idx="72">
                        <c:v>0.14399999999999999</c:v>
                      </c:pt>
                      <c:pt idx="73">
                        <c:v>0.14599999999999999</c:v>
                      </c:pt>
                      <c:pt idx="74">
                        <c:v>0.14799999999999999</c:v>
                      </c:pt>
                      <c:pt idx="75">
                        <c:v>0.15</c:v>
                      </c:pt>
                      <c:pt idx="76">
                        <c:v>0.152</c:v>
                      </c:pt>
                      <c:pt idx="77">
                        <c:v>0.154</c:v>
                      </c:pt>
                      <c:pt idx="78">
                        <c:v>0.156</c:v>
                      </c:pt>
                      <c:pt idx="79">
                        <c:v>0.158</c:v>
                      </c:pt>
                      <c:pt idx="80">
                        <c:v>0.16</c:v>
                      </c:pt>
                      <c:pt idx="81">
                        <c:v>0.16200000000000001</c:v>
                      </c:pt>
                      <c:pt idx="82">
                        <c:v>0.16400000000000001</c:v>
                      </c:pt>
                      <c:pt idx="83">
                        <c:v>0.16600000000000001</c:v>
                      </c:pt>
                      <c:pt idx="84">
                        <c:v>0.16800000000000001</c:v>
                      </c:pt>
                      <c:pt idx="85">
                        <c:v>0.17</c:v>
                      </c:pt>
                      <c:pt idx="86">
                        <c:v>0.17199999999999999</c:v>
                      </c:pt>
                      <c:pt idx="87">
                        <c:v>0.17399999999999999</c:v>
                      </c:pt>
                      <c:pt idx="88">
                        <c:v>0.17599999999999999</c:v>
                      </c:pt>
                      <c:pt idx="89">
                        <c:v>0.17799999999999999</c:v>
                      </c:pt>
                      <c:pt idx="90">
                        <c:v>0.18</c:v>
                      </c:pt>
                      <c:pt idx="91">
                        <c:v>0.182</c:v>
                      </c:pt>
                      <c:pt idx="92">
                        <c:v>0.184</c:v>
                      </c:pt>
                      <c:pt idx="93">
                        <c:v>0.186</c:v>
                      </c:pt>
                      <c:pt idx="94">
                        <c:v>0.188</c:v>
                      </c:pt>
                      <c:pt idx="95">
                        <c:v>0.19</c:v>
                      </c:pt>
                      <c:pt idx="96">
                        <c:v>0.192</c:v>
                      </c:pt>
                      <c:pt idx="97">
                        <c:v>0.19400000000000001</c:v>
                      </c:pt>
                      <c:pt idx="98">
                        <c:v>0.19600000000000001</c:v>
                      </c:pt>
                      <c:pt idx="99">
                        <c:v>0.19800000000000001</c:v>
                      </c:pt>
                      <c:pt idx="100">
                        <c:v>0.2</c:v>
                      </c:pt>
                      <c:pt idx="101">
                        <c:v>0.20200000000000001</c:v>
                      </c:pt>
                      <c:pt idx="102">
                        <c:v>0.20399999999999999</c:v>
                      </c:pt>
                      <c:pt idx="103">
                        <c:v>0.20599999999999999</c:v>
                      </c:pt>
                      <c:pt idx="104">
                        <c:v>0.20799999999999999</c:v>
                      </c:pt>
                      <c:pt idx="105">
                        <c:v>0.21</c:v>
                      </c:pt>
                      <c:pt idx="106">
                        <c:v>0.21199999999999999</c:v>
                      </c:pt>
                      <c:pt idx="107">
                        <c:v>0.214</c:v>
                      </c:pt>
                      <c:pt idx="108">
                        <c:v>0.216</c:v>
                      </c:pt>
                      <c:pt idx="109">
                        <c:v>0.218</c:v>
                      </c:pt>
                      <c:pt idx="110">
                        <c:v>0.22</c:v>
                      </c:pt>
                      <c:pt idx="111">
                        <c:v>0.222</c:v>
                      </c:pt>
                      <c:pt idx="112">
                        <c:v>0.224</c:v>
                      </c:pt>
                      <c:pt idx="113">
                        <c:v>0.22600000000000001</c:v>
                      </c:pt>
                      <c:pt idx="114">
                        <c:v>0.22800000000000001</c:v>
                      </c:pt>
                      <c:pt idx="115">
                        <c:v>0.23</c:v>
                      </c:pt>
                      <c:pt idx="116">
                        <c:v>0.23200000000000001</c:v>
                      </c:pt>
                      <c:pt idx="117">
                        <c:v>0.23400000000000001</c:v>
                      </c:pt>
                      <c:pt idx="118">
                        <c:v>0.23599999999999999</c:v>
                      </c:pt>
                      <c:pt idx="119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Sheet1!$M$3:$M$122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1">
                        <c:v>6730</c:v>
                      </c:pt>
                      <c:pt idx="2">
                        <c:v>8445</c:v>
                      </c:pt>
                      <c:pt idx="3">
                        <c:v>14230</c:v>
                      </c:pt>
                      <c:pt idx="4">
                        <c:v>14010</c:v>
                      </c:pt>
                      <c:pt idx="5">
                        <c:v>14440</c:v>
                      </c:pt>
                      <c:pt idx="6">
                        <c:v>14665</c:v>
                      </c:pt>
                      <c:pt idx="7">
                        <c:v>14640</c:v>
                      </c:pt>
                      <c:pt idx="8">
                        <c:v>14475</c:v>
                      </c:pt>
                      <c:pt idx="9">
                        <c:v>14410</c:v>
                      </c:pt>
                      <c:pt idx="10">
                        <c:v>14175</c:v>
                      </c:pt>
                      <c:pt idx="11">
                        <c:v>13935</c:v>
                      </c:pt>
                      <c:pt idx="12">
                        <c:v>13540</c:v>
                      </c:pt>
                      <c:pt idx="13">
                        <c:v>13340</c:v>
                      </c:pt>
                      <c:pt idx="14">
                        <c:v>13100</c:v>
                      </c:pt>
                      <c:pt idx="15">
                        <c:v>12755</c:v>
                      </c:pt>
                      <c:pt idx="16">
                        <c:v>12520</c:v>
                      </c:pt>
                      <c:pt idx="17">
                        <c:v>12215</c:v>
                      </c:pt>
                      <c:pt idx="18">
                        <c:v>12005</c:v>
                      </c:pt>
                      <c:pt idx="19">
                        <c:v>11760</c:v>
                      </c:pt>
                      <c:pt idx="20">
                        <c:v>11425</c:v>
                      </c:pt>
                      <c:pt idx="21">
                        <c:v>11215</c:v>
                      </c:pt>
                      <c:pt idx="22">
                        <c:v>10910</c:v>
                      </c:pt>
                      <c:pt idx="23">
                        <c:v>10780</c:v>
                      </c:pt>
                      <c:pt idx="24">
                        <c:v>10535</c:v>
                      </c:pt>
                      <c:pt idx="25">
                        <c:v>10335</c:v>
                      </c:pt>
                      <c:pt idx="26">
                        <c:v>9950</c:v>
                      </c:pt>
                      <c:pt idx="27">
                        <c:v>9715</c:v>
                      </c:pt>
                      <c:pt idx="28">
                        <c:v>9570</c:v>
                      </c:pt>
                      <c:pt idx="29">
                        <c:v>9305</c:v>
                      </c:pt>
                      <c:pt idx="30">
                        <c:v>9135</c:v>
                      </c:pt>
                      <c:pt idx="31">
                        <c:v>8950</c:v>
                      </c:pt>
                      <c:pt idx="32">
                        <c:v>8765</c:v>
                      </c:pt>
                      <c:pt idx="33">
                        <c:v>8470</c:v>
                      </c:pt>
                      <c:pt idx="34">
                        <c:v>7815</c:v>
                      </c:pt>
                      <c:pt idx="35">
                        <c:v>6265</c:v>
                      </c:pt>
                      <c:pt idx="36">
                        <c:v>6150</c:v>
                      </c:pt>
                      <c:pt idx="37">
                        <c:v>5770</c:v>
                      </c:pt>
                      <c:pt idx="38">
                        <c:v>5825</c:v>
                      </c:pt>
                      <c:pt idx="39">
                        <c:v>5700</c:v>
                      </c:pt>
                      <c:pt idx="40">
                        <c:v>5950</c:v>
                      </c:pt>
                      <c:pt idx="41">
                        <c:v>5780</c:v>
                      </c:pt>
                      <c:pt idx="42">
                        <c:v>5680</c:v>
                      </c:pt>
                      <c:pt idx="43">
                        <c:v>5760</c:v>
                      </c:pt>
                      <c:pt idx="44">
                        <c:v>5865</c:v>
                      </c:pt>
                      <c:pt idx="45">
                        <c:v>5825</c:v>
                      </c:pt>
                      <c:pt idx="46">
                        <c:v>5735</c:v>
                      </c:pt>
                      <c:pt idx="47">
                        <c:v>5735</c:v>
                      </c:pt>
                      <c:pt idx="48">
                        <c:v>5615</c:v>
                      </c:pt>
                      <c:pt idx="49">
                        <c:v>5620</c:v>
                      </c:pt>
                      <c:pt idx="50">
                        <c:v>5705</c:v>
                      </c:pt>
                      <c:pt idx="51">
                        <c:v>5540</c:v>
                      </c:pt>
                      <c:pt idx="52">
                        <c:v>5470</c:v>
                      </c:pt>
                      <c:pt idx="53">
                        <c:v>5680</c:v>
                      </c:pt>
                      <c:pt idx="54">
                        <c:v>5610</c:v>
                      </c:pt>
                      <c:pt idx="55">
                        <c:v>5725</c:v>
                      </c:pt>
                      <c:pt idx="56">
                        <c:v>5565</c:v>
                      </c:pt>
                      <c:pt idx="57">
                        <c:v>5775</c:v>
                      </c:pt>
                      <c:pt idx="58">
                        <c:v>5600</c:v>
                      </c:pt>
                      <c:pt idx="59">
                        <c:v>5740</c:v>
                      </c:pt>
                      <c:pt idx="60">
                        <c:v>5845</c:v>
                      </c:pt>
                      <c:pt idx="61">
                        <c:v>6000</c:v>
                      </c:pt>
                      <c:pt idx="62">
                        <c:v>5950</c:v>
                      </c:pt>
                      <c:pt idx="63">
                        <c:v>6000</c:v>
                      </c:pt>
                      <c:pt idx="64">
                        <c:v>6090</c:v>
                      </c:pt>
                      <c:pt idx="65">
                        <c:v>6155</c:v>
                      </c:pt>
                      <c:pt idx="66">
                        <c:v>6245</c:v>
                      </c:pt>
                      <c:pt idx="67">
                        <c:v>6345</c:v>
                      </c:pt>
                      <c:pt idx="68">
                        <c:v>6510</c:v>
                      </c:pt>
                      <c:pt idx="69">
                        <c:v>6455</c:v>
                      </c:pt>
                      <c:pt idx="70">
                        <c:v>6595</c:v>
                      </c:pt>
                      <c:pt idx="71">
                        <c:v>6755</c:v>
                      </c:pt>
                      <c:pt idx="72">
                        <c:v>6830</c:v>
                      </c:pt>
                      <c:pt idx="73">
                        <c:v>7040</c:v>
                      </c:pt>
                      <c:pt idx="74">
                        <c:v>7035</c:v>
                      </c:pt>
                      <c:pt idx="75">
                        <c:v>7220</c:v>
                      </c:pt>
                      <c:pt idx="76">
                        <c:v>7495</c:v>
                      </c:pt>
                      <c:pt idx="77">
                        <c:v>7495</c:v>
                      </c:pt>
                      <c:pt idx="78">
                        <c:v>7575</c:v>
                      </c:pt>
                      <c:pt idx="79">
                        <c:v>7645</c:v>
                      </c:pt>
                      <c:pt idx="80">
                        <c:v>7850</c:v>
                      </c:pt>
                      <c:pt idx="81">
                        <c:v>7730</c:v>
                      </c:pt>
                      <c:pt idx="82">
                        <c:v>7395</c:v>
                      </c:pt>
                      <c:pt idx="83">
                        <c:v>7235</c:v>
                      </c:pt>
                      <c:pt idx="84">
                        <c:v>6645</c:v>
                      </c:pt>
                      <c:pt idx="85">
                        <c:v>5530</c:v>
                      </c:pt>
                      <c:pt idx="86">
                        <c:v>4220</c:v>
                      </c:pt>
                      <c:pt idx="87">
                        <c:v>2810</c:v>
                      </c:pt>
                      <c:pt idx="88">
                        <c:v>1745</c:v>
                      </c:pt>
                      <c:pt idx="89">
                        <c:v>1130</c:v>
                      </c:pt>
                      <c:pt idx="90">
                        <c:v>705</c:v>
                      </c:pt>
                      <c:pt idx="91">
                        <c:v>445</c:v>
                      </c:pt>
                      <c:pt idx="92">
                        <c:v>210</c:v>
                      </c:pt>
                      <c:pt idx="93">
                        <c:v>155</c:v>
                      </c:pt>
                      <c:pt idx="94">
                        <c:v>160</c:v>
                      </c:pt>
                      <c:pt idx="95">
                        <c:v>115</c:v>
                      </c:pt>
                      <c:pt idx="96">
                        <c:v>115</c:v>
                      </c:pt>
                      <c:pt idx="97">
                        <c:v>80</c:v>
                      </c:pt>
                      <c:pt idx="98">
                        <c:v>100</c:v>
                      </c:pt>
                      <c:pt idx="99">
                        <c:v>60</c:v>
                      </c:pt>
                      <c:pt idx="100">
                        <c:v>80</c:v>
                      </c:pt>
                      <c:pt idx="101">
                        <c:v>115</c:v>
                      </c:pt>
                      <c:pt idx="102">
                        <c:v>65</c:v>
                      </c:pt>
                      <c:pt idx="103">
                        <c:v>115</c:v>
                      </c:pt>
                      <c:pt idx="104">
                        <c:v>85</c:v>
                      </c:pt>
                      <c:pt idx="105">
                        <c:v>85</c:v>
                      </c:pt>
                      <c:pt idx="106">
                        <c:v>70</c:v>
                      </c:pt>
                      <c:pt idx="107">
                        <c:v>50</c:v>
                      </c:pt>
                      <c:pt idx="108">
                        <c:v>55</c:v>
                      </c:pt>
                      <c:pt idx="109">
                        <c:v>65</c:v>
                      </c:pt>
                      <c:pt idx="110">
                        <c:v>65</c:v>
                      </c:pt>
                      <c:pt idx="111">
                        <c:v>45</c:v>
                      </c:pt>
                      <c:pt idx="112">
                        <c:v>70</c:v>
                      </c:pt>
                      <c:pt idx="113">
                        <c:v>60</c:v>
                      </c:pt>
                      <c:pt idx="114">
                        <c:v>70</c:v>
                      </c:pt>
                      <c:pt idx="115">
                        <c:v>50</c:v>
                      </c:pt>
                      <c:pt idx="116">
                        <c:v>45</c:v>
                      </c:pt>
                      <c:pt idx="117">
                        <c:v>35</c:v>
                      </c:pt>
                      <c:pt idx="118">
                        <c:v>85</c:v>
                      </c:pt>
                      <c:pt idx="119">
                        <c:v>65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239-465F-A2F6-AC25EA2551CF}"/>
                  </c:ext>
                </c:extLst>
              </c15:ser>
            </c15:filteredScatterSeries>
            <c15:filteredScatte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</c15:sqref>
                        </c15:formulaRef>
                      </c:ext>
                    </c:extLst>
                    <c:strCache>
                      <c:ptCount val="1"/>
                      <c:pt idx="0">
                        <c:v>Case4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Sheet1!$A$3:$A$122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0">
                        <c:v>0</c:v>
                      </c:pt>
                      <c:pt idx="1">
                        <c:v>2E-3</c:v>
                      </c:pt>
                      <c:pt idx="2">
                        <c:v>4.0000000000000001E-3</c:v>
                      </c:pt>
                      <c:pt idx="3">
                        <c:v>6.0000000000000001E-3</c:v>
                      </c:pt>
                      <c:pt idx="4">
                        <c:v>8.0000000000000002E-3</c:v>
                      </c:pt>
                      <c:pt idx="5">
                        <c:v>0.01</c:v>
                      </c:pt>
                      <c:pt idx="6">
                        <c:v>1.2E-2</c:v>
                      </c:pt>
                      <c:pt idx="7">
                        <c:v>1.4E-2</c:v>
                      </c:pt>
                      <c:pt idx="8">
                        <c:v>1.6E-2</c:v>
                      </c:pt>
                      <c:pt idx="9">
                        <c:v>1.7999999999999999E-2</c:v>
                      </c:pt>
                      <c:pt idx="10">
                        <c:v>0.02</c:v>
                      </c:pt>
                      <c:pt idx="11">
                        <c:v>2.1999999999999999E-2</c:v>
                      </c:pt>
                      <c:pt idx="12">
                        <c:v>2.4E-2</c:v>
                      </c:pt>
                      <c:pt idx="13">
                        <c:v>2.5999999999999999E-2</c:v>
                      </c:pt>
                      <c:pt idx="14">
                        <c:v>2.8000000000000001E-2</c:v>
                      </c:pt>
                      <c:pt idx="15">
                        <c:v>0.03</c:v>
                      </c:pt>
                      <c:pt idx="16">
                        <c:v>3.2000000000000001E-2</c:v>
                      </c:pt>
                      <c:pt idx="17">
                        <c:v>3.4000000000000002E-2</c:v>
                      </c:pt>
                      <c:pt idx="18">
                        <c:v>3.5999999999999997E-2</c:v>
                      </c:pt>
                      <c:pt idx="19">
                        <c:v>3.7999999999999999E-2</c:v>
                      </c:pt>
                      <c:pt idx="20">
                        <c:v>0.04</c:v>
                      </c:pt>
                      <c:pt idx="21">
                        <c:v>4.2000000000000003E-2</c:v>
                      </c:pt>
                      <c:pt idx="22">
                        <c:v>4.3999999999999997E-2</c:v>
                      </c:pt>
                      <c:pt idx="23">
                        <c:v>4.5999999999999999E-2</c:v>
                      </c:pt>
                      <c:pt idx="24">
                        <c:v>4.8000000000000001E-2</c:v>
                      </c:pt>
                      <c:pt idx="25">
                        <c:v>0.05</c:v>
                      </c:pt>
                      <c:pt idx="26">
                        <c:v>5.1999999999999998E-2</c:v>
                      </c:pt>
                      <c:pt idx="27">
                        <c:v>5.3999999999999999E-2</c:v>
                      </c:pt>
                      <c:pt idx="28">
                        <c:v>5.6000000000000001E-2</c:v>
                      </c:pt>
                      <c:pt idx="29">
                        <c:v>5.8000000000000003E-2</c:v>
                      </c:pt>
                      <c:pt idx="30">
                        <c:v>0.06</c:v>
                      </c:pt>
                      <c:pt idx="31">
                        <c:v>6.2E-2</c:v>
                      </c:pt>
                      <c:pt idx="32">
                        <c:v>6.4000000000000001E-2</c:v>
                      </c:pt>
                      <c:pt idx="33">
                        <c:v>6.6000000000000003E-2</c:v>
                      </c:pt>
                      <c:pt idx="34">
                        <c:v>6.8000000000000005E-2</c:v>
                      </c:pt>
                      <c:pt idx="35">
                        <c:v>7.0000000000000007E-2</c:v>
                      </c:pt>
                      <c:pt idx="36">
                        <c:v>7.1999999999999995E-2</c:v>
                      </c:pt>
                      <c:pt idx="37">
                        <c:v>7.3999999999999996E-2</c:v>
                      </c:pt>
                      <c:pt idx="38">
                        <c:v>7.5999999999999998E-2</c:v>
                      </c:pt>
                      <c:pt idx="39">
                        <c:v>7.8E-2</c:v>
                      </c:pt>
                      <c:pt idx="40">
                        <c:v>0.08</c:v>
                      </c:pt>
                      <c:pt idx="41">
                        <c:v>8.2000000000000003E-2</c:v>
                      </c:pt>
                      <c:pt idx="42">
                        <c:v>8.4000000000000005E-2</c:v>
                      </c:pt>
                      <c:pt idx="43">
                        <c:v>8.5999999999999993E-2</c:v>
                      </c:pt>
                      <c:pt idx="44">
                        <c:v>8.7999999999999995E-2</c:v>
                      </c:pt>
                      <c:pt idx="45">
                        <c:v>0.09</c:v>
                      </c:pt>
                      <c:pt idx="46">
                        <c:v>9.1999999999999998E-2</c:v>
                      </c:pt>
                      <c:pt idx="47">
                        <c:v>9.4E-2</c:v>
                      </c:pt>
                      <c:pt idx="48">
                        <c:v>9.6000000000000002E-2</c:v>
                      </c:pt>
                      <c:pt idx="49">
                        <c:v>9.8000000000000004E-2</c:v>
                      </c:pt>
                      <c:pt idx="50">
                        <c:v>0.1</c:v>
                      </c:pt>
                      <c:pt idx="51">
                        <c:v>0.10199999999999999</c:v>
                      </c:pt>
                      <c:pt idx="52">
                        <c:v>0.104</c:v>
                      </c:pt>
                      <c:pt idx="53">
                        <c:v>0.106</c:v>
                      </c:pt>
                      <c:pt idx="54">
                        <c:v>0.108</c:v>
                      </c:pt>
                      <c:pt idx="55">
                        <c:v>0.11</c:v>
                      </c:pt>
                      <c:pt idx="56">
                        <c:v>0.112</c:v>
                      </c:pt>
                      <c:pt idx="57">
                        <c:v>0.114</c:v>
                      </c:pt>
                      <c:pt idx="58">
                        <c:v>0.11600000000000001</c:v>
                      </c:pt>
                      <c:pt idx="59">
                        <c:v>0.11799999999999999</c:v>
                      </c:pt>
                      <c:pt idx="60">
                        <c:v>0.12</c:v>
                      </c:pt>
                      <c:pt idx="61">
                        <c:v>0.122</c:v>
                      </c:pt>
                      <c:pt idx="62">
                        <c:v>0.124</c:v>
                      </c:pt>
                      <c:pt idx="63">
                        <c:v>0.126</c:v>
                      </c:pt>
                      <c:pt idx="64">
                        <c:v>0.128</c:v>
                      </c:pt>
                      <c:pt idx="65">
                        <c:v>0.13</c:v>
                      </c:pt>
                      <c:pt idx="66">
                        <c:v>0.13200000000000001</c:v>
                      </c:pt>
                      <c:pt idx="67">
                        <c:v>0.13400000000000001</c:v>
                      </c:pt>
                      <c:pt idx="68">
                        <c:v>0.13600000000000001</c:v>
                      </c:pt>
                      <c:pt idx="69">
                        <c:v>0.13800000000000001</c:v>
                      </c:pt>
                      <c:pt idx="70">
                        <c:v>0.14000000000000001</c:v>
                      </c:pt>
                      <c:pt idx="71">
                        <c:v>0.14199999999999999</c:v>
                      </c:pt>
                      <c:pt idx="72">
                        <c:v>0.14399999999999999</c:v>
                      </c:pt>
                      <c:pt idx="73">
                        <c:v>0.14599999999999999</c:v>
                      </c:pt>
                      <c:pt idx="74">
                        <c:v>0.14799999999999999</c:v>
                      </c:pt>
                      <c:pt idx="75">
                        <c:v>0.15</c:v>
                      </c:pt>
                      <c:pt idx="76">
                        <c:v>0.152</c:v>
                      </c:pt>
                      <c:pt idx="77">
                        <c:v>0.154</c:v>
                      </c:pt>
                      <c:pt idx="78">
                        <c:v>0.156</c:v>
                      </c:pt>
                      <c:pt idx="79">
                        <c:v>0.158</c:v>
                      </c:pt>
                      <c:pt idx="80">
                        <c:v>0.16</c:v>
                      </c:pt>
                      <c:pt idx="81">
                        <c:v>0.16200000000000001</c:v>
                      </c:pt>
                      <c:pt idx="82">
                        <c:v>0.16400000000000001</c:v>
                      </c:pt>
                      <c:pt idx="83">
                        <c:v>0.16600000000000001</c:v>
                      </c:pt>
                      <c:pt idx="84">
                        <c:v>0.16800000000000001</c:v>
                      </c:pt>
                      <c:pt idx="85">
                        <c:v>0.17</c:v>
                      </c:pt>
                      <c:pt idx="86">
                        <c:v>0.17199999999999999</c:v>
                      </c:pt>
                      <c:pt idx="87">
                        <c:v>0.17399999999999999</c:v>
                      </c:pt>
                      <c:pt idx="88">
                        <c:v>0.17599999999999999</c:v>
                      </c:pt>
                      <c:pt idx="89">
                        <c:v>0.17799999999999999</c:v>
                      </c:pt>
                      <c:pt idx="90">
                        <c:v>0.18</c:v>
                      </c:pt>
                      <c:pt idx="91">
                        <c:v>0.182</c:v>
                      </c:pt>
                      <c:pt idx="92">
                        <c:v>0.184</c:v>
                      </c:pt>
                      <c:pt idx="93">
                        <c:v>0.186</c:v>
                      </c:pt>
                      <c:pt idx="94">
                        <c:v>0.188</c:v>
                      </c:pt>
                      <c:pt idx="95">
                        <c:v>0.19</c:v>
                      </c:pt>
                      <c:pt idx="96">
                        <c:v>0.192</c:v>
                      </c:pt>
                      <c:pt idx="97">
                        <c:v>0.19400000000000001</c:v>
                      </c:pt>
                      <c:pt idx="98">
                        <c:v>0.19600000000000001</c:v>
                      </c:pt>
                      <c:pt idx="99">
                        <c:v>0.19800000000000001</c:v>
                      </c:pt>
                      <c:pt idx="100">
                        <c:v>0.2</c:v>
                      </c:pt>
                      <c:pt idx="101">
                        <c:v>0.20200000000000001</c:v>
                      </c:pt>
                      <c:pt idx="102">
                        <c:v>0.20399999999999999</c:v>
                      </c:pt>
                      <c:pt idx="103">
                        <c:v>0.20599999999999999</c:v>
                      </c:pt>
                      <c:pt idx="104">
                        <c:v>0.20799999999999999</c:v>
                      </c:pt>
                      <c:pt idx="105">
                        <c:v>0.21</c:v>
                      </c:pt>
                      <c:pt idx="106">
                        <c:v>0.21199999999999999</c:v>
                      </c:pt>
                      <c:pt idx="107">
                        <c:v>0.214</c:v>
                      </c:pt>
                      <c:pt idx="108">
                        <c:v>0.216</c:v>
                      </c:pt>
                      <c:pt idx="109">
                        <c:v>0.218</c:v>
                      </c:pt>
                      <c:pt idx="110">
                        <c:v>0.22</c:v>
                      </c:pt>
                      <c:pt idx="111">
                        <c:v>0.222</c:v>
                      </c:pt>
                      <c:pt idx="112">
                        <c:v>0.224</c:v>
                      </c:pt>
                      <c:pt idx="113">
                        <c:v>0.22600000000000001</c:v>
                      </c:pt>
                      <c:pt idx="114">
                        <c:v>0.22800000000000001</c:v>
                      </c:pt>
                      <c:pt idx="115">
                        <c:v>0.23</c:v>
                      </c:pt>
                      <c:pt idx="116">
                        <c:v>0.23200000000000001</c:v>
                      </c:pt>
                      <c:pt idx="117">
                        <c:v>0.23400000000000001</c:v>
                      </c:pt>
                      <c:pt idx="118">
                        <c:v>0.23599999999999999</c:v>
                      </c:pt>
                      <c:pt idx="119">
                        <c:v>0.23799999999999999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Sheet1!$N$3:$N$122</c15:sqref>
                        </c15:formulaRef>
                      </c:ext>
                    </c:extLst>
                    <c:numCache>
                      <c:formatCode>General</c:formatCode>
                      <c:ptCount val="120"/>
                      <c:pt idx="1">
                        <c:v>7455</c:v>
                      </c:pt>
                      <c:pt idx="2">
                        <c:v>12350</c:v>
                      </c:pt>
                      <c:pt idx="3">
                        <c:v>16195</c:v>
                      </c:pt>
                      <c:pt idx="4">
                        <c:v>16530</c:v>
                      </c:pt>
                      <c:pt idx="5">
                        <c:v>16955</c:v>
                      </c:pt>
                      <c:pt idx="6">
                        <c:v>16935</c:v>
                      </c:pt>
                      <c:pt idx="7">
                        <c:v>16615</c:v>
                      </c:pt>
                      <c:pt idx="8">
                        <c:v>16165</c:v>
                      </c:pt>
                      <c:pt idx="9">
                        <c:v>15910</c:v>
                      </c:pt>
                      <c:pt idx="10">
                        <c:v>15245</c:v>
                      </c:pt>
                      <c:pt idx="11">
                        <c:v>14795</c:v>
                      </c:pt>
                      <c:pt idx="12">
                        <c:v>14310</c:v>
                      </c:pt>
                      <c:pt idx="13">
                        <c:v>14005</c:v>
                      </c:pt>
                      <c:pt idx="14">
                        <c:v>13335</c:v>
                      </c:pt>
                      <c:pt idx="15">
                        <c:v>13025</c:v>
                      </c:pt>
                      <c:pt idx="16">
                        <c:v>12740</c:v>
                      </c:pt>
                      <c:pt idx="17">
                        <c:v>12125</c:v>
                      </c:pt>
                      <c:pt idx="18">
                        <c:v>11840</c:v>
                      </c:pt>
                      <c:pt idx="19">
                        <c:v>11465</c:v>
                      </c:pt>
                      <c:pt idx="20">
                        <c:v>11075</c:v>
                      </c:pt>
                      <c:pt idx="21">
                        <c:v>10675</c:v>
                      </c:pt>
                      <c:pt idx="22">
                        <c:v>10410</c:v>
                      </c:pt>
                      <c:pt idx="23">
                        <c:v>9995</c:v>
                      </c:pt>
                      <c:pt idx="24">
                        <c:v>9660</c:v>
                      </c:pt>
                      <c:pt idx="25">
                        <c:v>9510</c:v>
                      </c:pt>
                      <c:pt idx="26">
                        <c:v>7615</c:v>
                      </c:pt>
                      <c:pt idx="27">
                        <c:v>6440</c:v>
                      </c:pt>
                      <c:pt idx="28">
                        <c:v>6215</c:v>
                      </c:pt>
                      <c:pt idx="29">
                        <c:v>5970</c:v>
                      </c:pt>
                      <c:pt idx="30">
                        <c:v>5945</c:v>
                      </c:pt>
                      <c:pt idx="31">
                        <c:v>5800</c:v>
                      </c:pt>
                      <c:pt idx="32">
                        <c:v>5995</c:v>
                      </c:pt>
                      <c:pt idx="33">
                        <c:v>5945</c:v>
                      </c:pt>
                      <c:pt idx="34">
                        <c:v>5985</c:v>
                      </c:pt>
                      <c:pt idx="35">
                        <c:v>6070</c:v>
                      </c:pt>
                      <c:pt idx="36">
                        <c:v>5990</c:v>
                      </c:pt>
                      <c:pt idx="37">
                        <c:v>6125</c:v>
                      </c:pt>
                      <c:pt idx="38">
                        <c:v>6000</c:v>
                      </c:pt>
                      <c:pt idx="39">
                        <c:v>5890</c:v>
                      </c:pt>
                      <c:pt idx="40">
                        <c:v>5975</c:v>
                      </c:pt>
                      <c:pt idx="41">
                        <c:v>5805</c:v>
                      </c:pt>
                      <c:pt idx="42">
                        <c:v>5825</c:v>
                      </c:pt>
                      <c:pt idx="43">
                        <c:v>5805</c:v>
                      </c:pt>
                      <c:pt idx="44">
                        <c:v>5760</c:v>
                      </c:pt>
                      <c:pt idx="45">
                        <c:v>5685</c:v>
                      </c:pt>
                      <c:pt idx="46">
                        <c:v>5745</c:v>
                      </c:pt>
                      <c:pt idx="47">
                        <c:v>5850</c:v>
                      </c:pt>
                      <c:pt idx="48">
                        <c:v>5580</c:v>
                      </c:pt>
                      <c:pt idx="49">
                        <c:v>5770</c:v>
                      </c:pt>
                      <c:pt idx="50">
                        <c:v>5675</c:v>
                      </c:pt>
                      <c:pt idx="51">
                        <c:v>5830</c:v>
                      </c:pt>
                      <c:pt idx="52">
                        <c:v>5790</c:v>
                      </c:pt>
                      <c:pt idx="53">
                        <c:v>5785</c:v>
                      </c:pt>
                      <c:pt idx="54">
                        <c:v>5955</c:v>
                      </c:pt>
                      <c:pt idx="55">
                        <c:v>5915</c:v>
                      </c:pt>
                      <c:pt idx="56">
                        <c:v>6005</c:v>
                      </c:pt>
                      <c:pt idx="57">
                        <c:v>6005</c:v>
                      </c:pt>
                      <c:pt idx="58">
                        <c:v>6035</c:v>
                      </c:pt>
                      <c:pt idx="59">
                        <c:v>6190</c:v>
                      </c:pt>
                      <c:pt idx="60">
                        <c:v>6250</c:v>
                      </c:pt>
                      <c:pt idx="61">
                        <c:v>6270</c:v>
                      </c:pt>
                      <c:pt idx="62">
                        <c:v>6345</c:v>
                      </c:pt>
                      <c:pt idx="63">
                        <c:v>6540</c:v>
                      </c:pt>
                      <c:pt idx="64">
                        <c:v>6740</c:v>
                      </c:pt>
                      <c:pt idx="65">
                        <c:v>6665</c:v>
                      </c:pt>
                      <c:pt idx="66">
                        <c:v>6845</c:v>
                      </c:pt>
                      <c:pt idx="67">
                        <c:v>7135</c:v>
                      </c:pt>
                      <c:pt idx="68">
                        <c:v>7340</c:v>
                      </c:pt>
                      <c:pt idx="69">
                        <c:v>7640</c:v>
                      </c:pt>
                      <c:pt idx="70">
                        <c:v>7660</c:v>
                      </c:pt>
                      <c:pt idx="71">
                        <c:v>8130</c:v>
                      </c:pt>
                      <c:pt idx="72">
                        <c:v>8165</c:v>
                      </c:pt>
                      <c:pt idx="73">
                        <c:v>8545</c:v>
                      </c:pt>
                      <c:pt idx="74">
                        <c:v>8895</c:v>
                      </c:pt>
                      <c:pt idx="75">
                        <c:v>9170</c:v>
                      </c:pt>
                      <c:pt idx="76">
                        <c:v>9525</c:v>
                      </c:pt>
                      <c:pt idx="77">
                        <c:v>9640</c:v>
                      </c:pt>
                      <c:pt idx="78">
                        <c:v>9570</c:v>
                      </c:pt>
                      <c:pt idx="79">
                        <c:v>9625</c:v>
                      </c:pt>
                      <c:pt idx="80">
                        <c:v>9100</c:v>
                      </c:pt>
                      <c:pt idx="81">
                        <c:v>8340</c:v>
                      </c:pt>
                      <c:pt idx="82">
                        <c:v>6670</c:v>
                      </c:pt>
                      <c:pt idx="83">
                        <c:v>4555</c:v>
                      </c:pt>
                      <c:pt idx="84">
                        <c:v>2645</c:v>
                      </c:pt>
                      <c:pt idx="85">
                        <c:v>1370</c:v>
                      </c:pt>
                      <c:pt idx="86">
                        <c:v>620</c:v>
                      </c:pt>
                      <c:pt idx="87">
                        <c:v>385</c:v>
                      </c:pt>
                      <c:pt idx="88">
                        <c:v>205</c:v>
                      </c:pt>
                      <c:pt idx="89">
                        <c:v>215</c:v>
                      </c:pt>
                      <c:pt idx="90">
                        <c:v>160</c:v>
                      </c:pt>
                      <c:pt idx="91">
                        <c:v>170</c:v>
                      </c:pt>
                      <c:pt idx="92">
                        <c:v>150</c:v>
                      </c:pt>
                      <c:pt idx="93">
                        <c:v>115</c:v>
                      </c:pt>
                      <c:pt idx="94">
                        <c:v>175</c:v>
                      </c:pt>
                      <c:pt idx="95">
                        <c:v>90</c:v>
                      </c:pt>
                      <c:pt idx="96">
                        <c:v>90</c:v>
                      </c:pt>
                      <c:pt idx="97">
                        <c:v>95</c:v>
                      </c:pt>
                      <c:pt idx="98">
                        <c:v>120</c:v>
                      </c:pt>
                      <c:pt idx="99">
                        <c:v>125</c:v>
                      </c:pt>
                      <c:pt idx="100">
                        <c:v>95</c:v>
                      </c:pt>
                      <c:pt idx="101">
                        <c:v>70</c:v>
                      </c:pt>
                      <c:pt idx="102">
                        <c:v>70</c:v>
                      </c:pt>
                      <c:pt idx="103">
                        <c:v>85</c:v>
                      </c:pt>
                      <c:pt idx="104">
                        <c:v>60</c:v>
                      </c:pt>
                      <c:pt idx="105">
                        <c:v>85</c:v>
                      </c:pt>
                      <c:pt idx="106">
                        <c:v>75</c:v>
                      </c:pt>
                      <c:pt idx="107">
                        <c:v>70</c:v>
                      </c:pt>
                      <c:pt idx="108">
                        <c:v>65</c:v>
                      </c:pt>
                      <c:pt idx="109">
                        <c:v>90</c:v>
                      </c:pt>
                      <c:pt idx="110">
                        <c:v>70</c:v>
                      </c:pt>
                      <c:pt idx="111">
                        <c:v>110</c:v>
                      </c:pt>
                      <c:pt idx="112">
                        <c:v>50</c:v>
                      </c:pt>
                      <c:pt idx="113">
                        <c:v>45</c:v>
                      </c:pt>
                      <c:pt idx="114">
                        <c:v>60</c:v>
                      </c:pt>
                      <c:pt idx="115">
                        <c:v>45</c:v>
                      </c:pt>
                      <c:pt idx="116">
                        <c:v>75</c:v>
                      </c:pt>
                      <c:pt idx="117">
                        <c:v>100</c:v>
                      </c:pt>
                      <c:pt idx="118">
                        <c:v>60</c:v>
                      </c:pt>
                      <c:pt idx="119">
                        <c:v>75</c:v>
                      </c:pt>
                    </c:numCache>
                  </c:numRef>
                </c:yVal>
                <c:smooth val="1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239-465F-A2F6-AC25EA2551CF}"/>
                  </c:ext>
                </c:extLst>
              </c15:ser>
            </c15:filteredScatterSeries>
          </c:ext>
        </c:extLst>
      </c:scatterChart>
      <c:valAx>
        <c:axId val="44221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6626544"/>
        <c:crosses val="autoZero"/>
        <c:crossBetween val="midCat"/>
      </c:valAx>
      <c:valAx>
        <c:axId val="44662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2211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84052-1FBA-473E-A450-809FB5999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9EB5792-A0D3-46F6-BEC0-F63F1CB79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092175-12D1-408C-B932-E8085244F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BBE912-43D8-4B4B-B55C-B15051DD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B1AF3-969B-4292-B904-20B75A74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98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7FAA1A-52FB-417A-BF4E-F8BDDC99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E5606A-68EC-4E22-B6DA-835DF5C0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E4E86D-BAB4-4E05-8C60-6622B051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92C48F-9FEC-4D63-AA8A-88F8406C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157D8A-AC78-414D-BFB9-484FE192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35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95A4B1-45F8-47FD-919B-3E4A5439A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C867E7-19B2-4433-86DD-7344BFCC3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609EBA-1C08-41C6-8A9A-7B7201CC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CA7066-F82C-440F-A708-4483C922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5C0043-72F5-4EFF-966A-71C221AC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69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17392-9E41-4F9C-837D-EF38A9C9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59FFFD-757D-4990-B370-7B51A112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2EC08C-735A-4380-BB38-A04C433D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CAFABC-EB2A-480E-9B43-056C6EA1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44B87C-6D4E-40C0-A088-CCA62C5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20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8783B2-263B-4611-A9D0-05995CE1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E107F2-3505-40A6-9EA8-9E93C236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E75E74-98B1-4BD4-9DE4-B8D30588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BB4DD-833A-4ECA-AD08-6FB743FD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BEDDC3-B202-4CF9-BE77-25BE5AE0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7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11F998-64BC-40F7-A9C5-D4F22C13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3296E3-6F1B-4643-A24B-A3A31DAE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C7CCF36-072A-4FF5-B0BD-6ADE70400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05B7C7-4645-46B4-AB5A-3A1AAABF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B8C883-EF76-4F7A-B03A-63A75E7C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0E1C29-DC81-497F-B5D1-7B8714F5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58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EEAC13-5425-414E-BB7B-FA41B412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FC2952-2838-4677-9E81-D0CE1841D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E9C098-D96E-42B8-AC58-13E5F9F0F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3D06946-1D42-4C61-8DE1-C1574B5EF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170953A-51E8-4687-9EAF-C862A87A0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51D3D92-6098-432A-BCB7-68995A44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76A6C3A-8424-4AE7-9F28-5690ED7C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2FE644-A301-4022-BD2B-61458505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08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87CCC-49FF-49A9-9126-A1CDCE9B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B0475E9-7A88-4E5C-B1BA-C7000D1B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1570ACE-F561-4982-A4A0-9B270177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6FAB33-27EF-4202-8AA0-951088E2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95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A7F125-7225-4FA0-9E9A-CD6A045B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B721A3E-F262-465B-A0B1-5CDB1662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4809B1-09EA-48CC-A27E-D9EEB3B1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48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F59F0-5949-45A8-B022-6F59B5E0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3F7E1-D415-41F5-8A52-D2E9E9AB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931EFB-4817-4EB0-9829-2C6601287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CCD405-B029-4939-9D7B-8E08FE25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CAF4C7F-2B85-4AF3-8466-D199B6D5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6C8EE2-CE22-40D2-8E9E-22B1093A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90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F2C03-47E6-4AD5-8F1E-64994694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FCA8E6C-3C73-44FA-9CF1-D42DCD794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E0D0B1-4958-4576-AA1A-810FA212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D8A6C79-7DA5-4474-8B8E-63D5301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17A2AF-7FC6-4DE2-AE61-642AB3BC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CFCA1-E6F0-42EF-9AF6-D0E7D41B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47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E33688A-3E79-43B3-A7B3-18D9C8CF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DB17F5-08E5-40D3-9F6D-C0A55A016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38170E-8940-4DF6-84E6-FA4E18AA0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6BC10-A4E6-4BAD-91A0-07B753839E8B}" type="datetimeFigureOut">
              <a:rPr kumimoji="1" lang="ja-JP" altLang="en-US" smtClean="0"/>
              <a:t>2019/2/26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20546A-2556-459D-AE83-4C34A74C7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15F2D-DBC9-48C7-8069-5F04178A2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05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グラフ 2">
            <a:extLst>
              <a:ext uri="{FF2B5EF4-FFF2-40B4-BE49-F238E27FC236}">
                <a16:creationId xmlns:a16="http://schemas.microsoft.com/office/drawing/2014/main" id="{39A6170B-CE18-4E3D-B79B-B0F8ADD13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229578"/>
              </p:ext>
            </p:extLst>
          </p:nvPr>
        </p:nvGraphicFramePr>
        <p:xfrm>
          <a:off x="6319496" y="1208271"/>
          <a:ext cx="5534026" cy="4441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楕円 8">
            <a:extLst>
              <a:ext uri="{FF2B5EF4-FFF2-40B4-BE49-F238E27FC236}">
                <a16:creationId xmlns:a16="http://schemas.microsoft.com/office/drawing/2014/main" id="{D440D3DC-1907-414F-BFDE-CA2999EADC58}"/>
              </a:ext>
            </a:extLst>
          </p:cNvPr>
          <p:cNvSpPr/>
          <p:nvPr/>
        </p:nvSpPr>
        <p:spPr>
          <a:xfrm>
            <a:off x="6666822" y="1600200"/>
            <a:ext cx="964063" cy="3799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E9DE283-35CD-451D-B312-6D65B5E9B8BA}"/>
              </a:ext>
            </a:extLst>
          </p:cNvPr>
          <p:cNvCxnSpPr>
            <a:cxnSpLocks/>
          </p:cNvCxnSpPr>
          <p:nvPr/>
        </p:nvCxnSpPr>
        <p:spPr>
          <a:xfrm flipH="1">
            <a:off x="7141029" y="859971"/>
            <a:ext cx="87085" cy="740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4CCA0C-2110-4EB9-99FB-DBA8CB311B09}"/>
              </a:ext>
            </a:extLst>
          </p:cNvPr>
          <p:cNvSpPr txBox="1"/>
          <p:nvPr/>
        </p:nvSpPr>
        <p:spPr>
          <a:xfrm>
            <a:off x="6582795" y="490639"/>
            <a:ext cx="50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下杵降下速度に比例して、初期の流入量が多い</a:t>
            </a:r>
            <a:endParaRPr kumimoji="1" lang="ja-JP" altLang="en-US" dirty="0"/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D130832B-6249-4BC8-87F8-98707D09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380955"/>
              </p:ext>
            </p:extLst>
          </p:nvPr>
        </p:nvGraphicFramePr>
        <p:xfrm>
          <a:off x="338477" y="1208271"/>
          <a:ext cx="5534025" cy="4441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FD66CB-3C60-4301-8F50-2CCD27E78AFE}"/>
              </a:ext>
            </a:extLst>
          </p:cNvPr>
          <p:cNvSpPr txBox="1"/>
          <p:nvPr/>
        </p:nvSpPr>
        <p:spPr>
          <a:xfrm>
            <a:off x="2096859" y="2231571"/>
            <a:ext cx="293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自然落下での充填完了時刻</a:t>
            </a:r>
          </a:p>
        </p:txBody>
      </p:sp>
    </p:spTree>
    <p:extLst>
      <p:ext uri="{BB962C8B-B14F-4D97-AF65-F5344CB8AC3E}">
        <p14:creationId xmlns:p14="http://schemas.microsoft.com/office/powerpoint/2010/main" val="300697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グラフ 1">
            <a:extLst>
              <a:ext uri="{FF2B5EF4-FFF2-40B4-BE49-F238E27FC236}">
                <a16:creationId xmlns:a16="http://schemas.microsoft.com/office/drawing/2014/main" id="{04BA40DA-171D-41A8-A5AE-266252FCF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781209"/>
              </p:ext>
            </p:extLst>
          </p:nvPr>
        </p:nvGraphicFramePr>
        <p:xfrm>
          <a:off x="2536371" y="832757"/>
          <a:ext cx="7119258" cy="5192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85E2A69-8659-4802-AA76-240DD7F127DC}"/>
              </a:ext>
            </a:extLst>
          </p:cNvPr>
          <p:cNvCxnSpPr>
            <a:cxnSpLocks/>
          </p:cNvCxnSpPr>
          <p:nvPr/>
        </p:nvCxnSpPr>
        <p:spPr>
          <a:xfrm flipH="1">
            <a:off x="6901544" y="2950029"/>
            <a:ext cx="1219199" cy="1006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EDB67B-8658-42D2-9139-2BA86F1D803B}"/>
              </a:ext>
            </a:extLst>
          </p:cNvPr>
          <p:cNvSpPr txBox="1"/>
          <p:nvPr/>
        </p:nvSpPr>
        <p:spPr>
          <a:xfrm>
            <a:off x="8262257" y="2547257"/>
            <a:ext cx="337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500, 600 [mm/s]</a:t>
            </a:r>
            <a:r>
              <a:rPr kumimoji="1" lang="ja-JP" altLang="en-US" dirty="0"/>
              <a:t>は復活が早い</a:t>
            </a:r>
            <a:endParaRPr lang="en-US" altLang="ja-JP" dirty="0"/>
          </a:p>
          <a:p>
            <a:r>
              <a:rPr kumimoji="1" lang="en-US" altLang="ja-JP" dirty="0"/>
              <a:t>700, 800 [mm/s]</a:t>
            </a:r>
            <a:r>
              <a:rPr kumimoji="1" lang="ja-JP" altLang="en-US" dirty="0"/>
              <a:t>は遅い。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DD6C884-4806-48D5-A419-C8CC11D9CDA5}"/>
              </a:ext>
            </a:extLst>
          </p:cNvPr>
          <p:cNvCxnSpPr>
            <a:cxnSpLocks/>
          </p:cNvCxnSpPr>
          <p:nvPr/>
        </p:nvCxnSpPr>
        <p:spPr>
          <a:xfrm flipH="1">
            <a:off x="7405012" y="3222171"/>
            <a:ext cx="389159" cy="1039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8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9A6170B-CE18-4E3D-B79B-B0F8ADD13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880443"/>
              </p:ext>
            </p:extLst>
          </p:nvPr>
        </p:nvGraphicFramePr>
        <p:xfrm>
          <a:off x="6455228" y="1334987"/>
          <a:ext cx="5573486" cy="418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6vs7vs8_vector_5fps">
            <a:hlinkClick r:id="" action="ppaction://media"/>
            <a:extLst>
              <a:ext uri="{FF2B5EF4-FFF2-40B4-BE49-F238E27FC236}">
                <a16:creationId xmlns:a16="http://schemas.microsoft.com/office/drawing/2014/main" id="{994B7AC4-220E-4E98-8DAA-0616E080C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379" y="1387312"/>
            <a:ext cx="5925621" cy="4083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E43DF3-B95E-4D92-8CAF-9C0E8195186F}"/>
              </a:ext>
            </a:extLst>
          </p:cNvPr>
          <p:cNvSpPr txBox="1"/>
          <p:nvPr/>
        </p:nvSpPr>
        <p:spPr>
          <a:xfrm>
            <a:off x="170379" y="5736772"/>
            <a:ext cx="19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600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C57A1F-32EB-474A-81A1-BEA24C0348C6}"/>
              </a:ext>
            </a:extLst>
          </p:cNvPr>
          <p:cNvSpPr txBox="1"/>
          <p:nvPr/>
        </p:nvSpPr>
        <p:spPr>
          <a:xfrm>
            <a:off x="4132779" y="5736772"/>
            <a:ext cx="19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800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84F2CC-5EEE-4FCD-83D8-7A96A5B86515}"/>
              </a:ext>
            </a:extLst>
          </p:cNvPr>
          <p:cNvSpPr txBox="1"/>
          <p:nvPr/>
        </p:nvSpPr>
        <p:spPr>
          <a:xfrm>
            <a:off x="2151578" y="5736772"/>
            <a:ext cx="19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700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4829BAC-7A5A-4B73-9C09-6F32913D75DD}"/>
              </a:ext>
            </a:extLst>
          </p:cNvPr>
          <p:cNvSpPr txBox="1"/>
          <p:nvPr/>
        </p:nvSpPr>
        <p:spPr>
          <a:xfrm>
            <a:off x="2169558" y="6187522"/>
            <a:ext cx="196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下杵降下速度</a:t>
            </a:r>
            <a:r>
              <a:rPr lang="en-US" altLang="ja-JP" sz="1400" dirty="0"/>
              <a:t>[mm/s]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FF8F9708-2A74-47C3-BB73-4F15156A8553}"/>
              </a:ext>
            </a:extLst>
          </p:cNvPr>
          <p:cNvSpPr/>
          <p:nvPr/>
        </p:nvSpPr>
        <p:spPr>
          <a:xfrm>
            <a:off x="6574971" y="2122714"/>
            <a:ext cx="1458686" cy="2677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3999CB7-CA17-4076-A299-B49C2DC2DC8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847114" y="4800600"/>
            <a:ext cx="457200" cy="1120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91A462B-0BB7-4063-A601-55EE52BA9620}"/>
              </a:ext>
            </a:extLst>
          </p:cNvPr>
          <p:cNvSpPr txBox="1"/>
          <p:nvPr/>
        </p:nvSpPr>
        <p:spPr>
          <a:xfrm>
            <a:off x="5763985" y="5921438"/>
            <a:ext cx="231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下杵降下終了までの総流入量に差がない</a:t>
            </a:r>
            <a:endParaRPr kumimoji="1" lang="ja-JP" altLang="en-US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CD0E9FB-02C2-4F20-B70B-37F539A62F33}"/>
              </a:ext>
            </a:extLst>
          </p:cNvPr>
          <p:cNvSpPr/>
          <p:nvPr/>
        </p:nvSpPr>
        <p:spPr>
          <a:xfrm>
            <a:off x="9318172" y="3592285"/>
            <a:ext cx="1012370" cy="10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33B351A-5B83-4EA5-902A-7C0E7BE5B240}"/>
              </a:ext>
            </a:extLst>
          </p:cNvPr>
          <p:cNvCxnSpPr>
            <a:cxnSpLocks/>
          </p:cNvCxnSpPr>
          <p:nvPr/>
        </p:nvCxnSpPr>
        <p:spPr>
          <a:xfrm flipH="1" flipV="1">
            <a:off x="9824357" y="4601388"/>
            <a:ext cx="92529" cy="1320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D3D7BEE-1B74-4388-9FB0-2AC9895FBF9C}"/>
              </a:ext>
            </a:extLst>
          </p:cNvPr>
          <p:cNvSpPr txBox="1"/>
          <p:nvPr/>
        </p:nvSpPr>
        <p:spPr>
          <a:xfrm>
            <a:off x="8760277" y="5929056"/>
            <a:ext cx="231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気泡の抜けの早さ</a:t>
            </a:r>
          </a:p>
        </p:txBody>
      </p:sp>
    </p:spTree>
    <p:extLst>
      <p:ext uri="{BB962C8B-B14F-4D97-AF65-F5344CB8AC3E}">
        <p14:creationId xmlns:p14="http://schemas.microsoft.com/office/powerpoint/2010/main" val="7941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35DED5-A840-4DDF-8D71-5BD31D2C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CC7DE7-A17E-42D5-9B6C-694F4617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下杵降下速度に比例して、初期の流入量が大きくなる。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しかし、下杵降下速度が</a:t>
            </a:r>
            <a:r>
              <a:rPr lang="en-US" altLang="ja-JP" dirty="0"/>
              <a:t>500~600[mm/s]</a:t>
            </a:r>
            <a:r>
              <a:rPr lang="ja-JP" altLang="en-US" dirty="0"/>
              <a:t>を超えると最終的な気泡の抜けが遅くれ、粒子の流入が妨げられる。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結果的に、下杵降下速度</a:t>
            </a:r>
            <a:r>
              <a:rPr lang="en-US" altLang="ja-JP" dirty="0"/>
              <a:t>500[mm/s]</a:t>
            </a:r>
            <a:r>
              <a:rPr lang="ja-JP" altLang="en-US" dirty="0"/>
              <a:t>付近で、</a:t>
            </a:r>
            <a:r>
              <a:rPr lang="ja-JP" altLang="en-US" dirty="0">
                <a:solidFill>
                  <a:srgbClr val="FF0000"/>
                </a:solidFill>
              </a:rPr>
              <a:t>充填時間の極小値</a:t>
            </a:r>
            <a:r>
              <a:rPr lang="ja-JP" altLang="en-US" dirty="0"/>
              <a:t>をとる。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187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sureGradient">
            <a:hlinkClick r:id="" action="ppaction://media"/>
            <a:extLst>
              <a:ext uri="{FF2B5EF4-FFF2-40B4-BE49-F238E27FC236}">
                <a16:creationId xmlns:a16="http://schemas.microsoft.com/office/drawing/2014/main" id="{6DCA5DC2-2C69-4BAF-8FF0-1F70D054D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868" y="410307"/>
            <a:ext cx="9974263" cy="60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169</Words>
  <Application>Microsoft Office PowerPoint</Application>
  <PresentationFormat>ワイド画面</PresentationFormat>
  <Paragraphs>22</Paragraphs>
  <Slides>5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まとめ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Yoshida</dc:creator>
  <cp:lastModifiedBy>Yoshida</cp:lastModifiedBy>
  <cp:revision>22</cp:revision>
  <dcterms:created xsi:type="dcterms:W3CDTF">2019-02-26T01:59:40Z</dcterms:created>
  <dcterms:modified xsi:type="dcterms:W3CDTF">2019-02-26T06:40:35Z</dcterms:modified>
</cp:coreProperties>
</file>